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83" r:id="rId1"/>
  </p:sldMasterIdLst>
  <p:notesMasterIdLst>
    <p:notesMasterId r:id="rId8"/>
  </p:notesMasterIdLst>
  <p:handoutMasterIdLst>
    <p:handoutMasterId r:id="rId9"/>
  </p:handoutMasterIdLst>
  <p:sldIdLst>
    <p:sldId id="256" r:id="rId2"/>
    <p:sldId id="293" r:id="rId3"/>
    <p:sldId id="297" r:id="rId4"/>
    <p:sldId id="298" r:id="rId5"/>
    <p:sldId id="299" r:id="rId6"/>
    <p:sldId id="300" r:id="rId7"/>
  </p:sldIdLst>
  <p:sldSz cx="12192000" cy="6858000"/>
  <p:notesSz cx="9144000" cy="6858000"/>
  <p:defaultTextStyle>
    <a:defPPr>
      <a:defRPr lang="en-US"/>
    </a:defPPr>
    <a:lvl1pPr marL="0" algn="l" defTabSz="4572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3DE94"/>
    <a:srgbClr val="CDEAFC"/>
    <a:srgbClr val="1C63DE"/>
    <a:srgbClr val="FFFF86"/>
    <a:srgbClr val="FFD3CA"/>
    <a:srgbClr val="FFFFB7"/>
    <a:srgbClr val="FED101"/>
    <a:srgbClr val="FF8A7B"/>
    <a:srgbClr val="E1CCFF"/>
    <a:srgbClr val="FFDC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C083E6E3-FA7D-4D7B-A595-EF9225AFEA82}">
  <a:tblStyle styleId="{C083E6E3-FA7D-4D7B-A595-EF9225AFEA82}" styleName="Style léger 1 - Accentuation 3">
    <a:wholeTbl>
      <a:tcTxStyle>
        <a:fontRef idx="minor">
          <a:srgbClr val="000000"/>
        </a:fontRef>
        <a:schemeClr val="tx1"/>
      </a:tcTxStyle>
      <a:tcStyle>
        <a:tcBdr>
          <a:left>
            <a:ln w="12700">
              <a:noFill/>
            </a:ln>
          </a:left>
          <a:right>
            <a:ln w="12700">
              <a:noFill/>
            </a:ln>
          </a:right>
          <a:top>
            <a:ln w="12700">
              <a:solidFill>
                <a:schemeClr val="accent3"/>
              </a:solidFill>
            </a:ln>
          </a:top>
          <a:bottom>
            <a:ln w="12700">
              <a:solidFill>
                <a:schemeClr val="accent3"/>
              </a:solidFill>
            </a:ln>
          </a:bottom>
          <a:insideH>
            <a:ln w="12700">
              <a:noFill/>
            </a:ln>
          </a:insideH>
          <a:insideV>
            <a:ln w="12700"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band2V>
      <a:tcStyle>
        <a:tcBdr/>
        <a:fill>
          <a:solidFill>
            <a:schemeClr val="accent3">
              <a:alpha val="20000"/>
            </a:schemeClr>
          </a:solidFill>
        </a:fill>
      </a:tcStyle>
    </a:band2V>
    <a:lastCol>
      <a:tcStyle>
        <a:tcBdr/>
      </a:tcStyle>
    </a:lastCol>
    <a:firstCol>
      <a:tcStyle>
        <a:tcBdr/>
      </a:tcStyle>
    </a:firstCol>
    <a:lastRow>
      <a:tcStyle>
        <a:tcBdr>
          <a:top>
            <a:ln w="12700">
              <a:solidFill>
                <a:schemeClr val="accent3"/>
              </a:solidFill>
            </a:ln>
          </a:top>
        </a:tcBdr>
        <a:fill>
          <a:noFill/>
        </a:fill>
      </a:tcStyle>
    </a:lastRow>
    <a:seCell>
      <a:tcStyle>
        <a:tcBdr/>
      </a:tcStyle>
    </a:seCell>
    <a:swCell>
      <a:tcStyle>
        <a:tcBdr/>
      </a:tcStyle>
    </a:swCell>
    <a:firstRow>
      <a:tcStyle>
        <a:tcBdr>
          <a:bottom>
            <a:ln w="12700">
              <a:solidFill>
                <a:schemeClr val="accent3"/>
              </a:solidFill>
            </a:ln>
          </a:bottom>
        </a:tcBdr>
        <a:fill>
          <a:noFill/>
        </a:fill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319" autoAdjust="0"/>
    <p:restoredTop sz="96731"/>
  </p:normalViewPr>
  <p:slideViewPr>
    <p:cSldViewPr snapToGrid="0">
      <p:cViewPr varScale="1">
        <p:scale>
          <a:sx n="113" d="100"/>
          <a:sy n="113" d="100"/>
        </p:scale>
        <p:origin x="318" y="102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297" d="100"/>
          <a:sy n="297" d="100"/>
        </p:scale>
        <p:origin x="3712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312AEF4-1E84-DB48-A1F1-30D4D8E78D65}" type="doc">
      <dgm:prSet loTypeId="urn:microsoft.com/office/officeart/2005/8/layout/hChevron3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2C395FC2-69EA-ED41-8845-1973B6AC8459}">
      <dgm:prSet phldrT="[Texte]" custT="1"/>
      <dgm:spPr>
        <a:solidFill>
          <a:schemeClr val="accent4"/>
        </a:solidFill>
      </dgm:spPr>
      <dgm:t>
        <a:bodyPr/>
        <a:lstStyle/>
        <a:p>
          <a:endParaRPr lang="fr-FR" sz="1200" b="1" dirty="0">
            <a:solidFill>
              <a:schemeClr val="tx1"/>
            </a:solidFill>
            <a:latin typeface="Arial"/>
            <a:cs typeface="Arial"/>
          </a:endParaRPr>
        </a:p>
        <a:p>
          <a:r>
            <a:rPr lang="fr-FR" sz="1200" b="1" dirty="0">
              <a:solidFill>
                <a:schemeClr val="tx1"/>
              </a:solidFill>
              <a:latin typeface="Arial"/>
              <a:cs typeface="Arial"/>
            </a:rPr>
            <a:t>19 Janvier </a:t>
          </a:r>
          <a:r>
            <a:rPr lang="mr-IN" sz="1200" b="1" dirty="0">
              <a:solidFill>
                <a:schemeClr val="tx1"/>
              </a:solidFill>
              <a:latin typeface="Arial"/>
              <a:cs typeface="Arial"/>
            </a:rPr>
            <a:t>–</a:t>
          </a:r>
          <a:r>
            <a:rPr lang="fr-FR" sz="1200" b="1" dirty="0">
              <a:solidFill>
                <a:schemeClr val="tx1"/>
              </a:solidFill>
              <a:latin typeface="Arial"/>
              <a:cs typeface="Arial"/>
            </a:rPr>
            <a:t> 3 mars : </a:t>
          </a:r>
        </a:p>
        <a:p>
          <a:r>
            <a:rPr lang="fr-FR" sz="1200" dirty="0">
              <a:solidFill>
                <a:srgbClr val="000000"/>
              </a:solidFill>
              <a:latin typeface="Arial"/>
              <a:cs typeface="Arial"/>
            </a:rPr>
            <a:t>Dépôt des sujets par les HDR </a:t>
          </a:r>
          <a:r>
            <a:rPr lang="fr-FR" sz="1200" b="1" u="sng" dirty="0">
              <a:solidFill>
                <a:srgbClr val="000000"/>
              </a:solidFill>
              <a:latin typeface="Arial"/>
              <a:cs typeface="Arial"/>
            </a:rPr>
            <a:t>via ADUM </a:t>
          </a:r>
          <a:r>
            <a:rPr lang="fr-FR" sz="1200" dirty="0">
              <a:solidFill>
                <a:srgbClr val="000000"/>
              </a:solidFill>
              <a:latin typeface="Arial"/>
              <a:cs typeface="Arial"/>
            </a:rPr>
            <a:t>et affichage sur le site de l’ED après validation</a:t>
          </a:r>
        </a:p>
        <a:p>
          <a:endParaRPr lang="fr-FR" sz="1200" dirty="0">
            <a:solidFill>
              <a:srgbClr val="000000"/>
            </a:solidFill>
            <a:latin typeface="Arial"/>
            <a:cs typeface="Arial"/>
          </a:endParaRPr>
        </a:p>
      </dgm:t>
    </dgm:pt>
    <dgm:pt modelId="{9F9588CD-3317-5F44-859B-519F34ED40E2}" type="parTrans" cxnId="{AAE281B1-439C-9049-B561-A95D91061D78}">
      <dgm:prSet/>
      <dgm:spPr/>
      <dgm:t>
        <a:bodyPr/>
        <a:lstStyle/>
        <a:p>
          <a:endParaRPr lang="fr-FR"/>
        </a:p>
      </dgm:t>
    </dgm:pt>
    <dgm:pt modelId="{41D45B91-2485-2447-9AC6-3248B77B09EE}" type="sibTrans" cxnId="{AAE281B1-439C-9049-B561-A95D91061D78}">
      <dgm:prSet/>
      <dgm:spPr/>
      <dgm:t>
        <a:bodyPr/>
        <a:lstStyle/>
        <a:p>
          <a:endParaRPr lang="fr-FR"/>
        </a:p>
      </dgm:t>
    </dgm:pt>
    <dgm:pt modelId="{31E24756-C862-314A-95DB-C1793FD465B9}">
      <dgm:prSet phldrT="[Texte]" custT="1"/>
      <dgm:spPr>
        <a:solidFill>
          <a:schemeClr val="accent3">
            <a:lumMod val="20000"/>
            <a:lumOff val="80000"/>
          </a:schemeClr>
        </a:solidFill>
      </dgm:spPr>
      <dgm:t>
        <a:bodyPr/>
        <a:lstStyle/>
        <a:p>
          <a:r>
            <a:rPr lang="fr-FR" sz="1200" b="1" dirty="0">
              <a:solidFill>
                <a:schemeClr val="tx1"/>
              </a:solidFill>
              <a:latin typeface="Arial"/>
              <a:cs typeface="Arial"/>
            </a:rPr>
            <a:t>9 mars :</a:t>
          </a:r>
        </a:p>
        <a:p>
          <a:r>
            <a:rPr lang="fr-FR" sz="1200" dirty="0">
              <a:solidFill>
                <a:srgbClr val="000000"/>
              </a:solidFill>
              <a:latin typeface="Arial"/>
              <a:cs typeface="Arial"/>
            </a:rPr>
            <a:t>Mise en ligne des projets et ouverture des candidatures </a:t>
          </a:r>
        </a:p>
      </dgm:t>
    </dgm:pt>
    <dgm:pt modelId="{CC5C59E6-8DF4-0D42-A6B9-147A4FC65B28}" type="parTrans" cxnId="{BFD7BE0E-CD47-B141-9539-F38939459DCF}">
      <dgm:prSet/>
      <dgm:spPr/>
      <dgm:t>
        <a:bodyPr/>
        <a:lstStyle/>
        <a:p>
          <a:endParaRPr lang="fr-FR"/>
        </a:p>
      </dgm:t>
    </dgm:pt>
    <dgm:pt modelId="{330B099A-5591-B744-9E56-029D33CAB8EE}" type="sibTrans" cxnId="{BFD7BE0E-CD47-B141-9539-F38939459DCF}">
      <dgm:prSet/>
      <dgm:spPr/>
      <dgm:t>
        <a:bodyPr/>
        <a:lstStyle/>
        <a:p>
          <a:endParaRPr lang="fr-FR"/>
        </a:p>
      </dgm:t>
    </dgm:pt>
    <dgm:pt modelId="{6FA59C13-CDC2-004A-B79F-2B7D6354E86A}">
      <dgm:prSet phldrT="[Texte]" custT="1"/>
      <dgm:spPr>
        <a:solidFill>
          <a:schemeClr val="accent3">
            <a:lumMod val="40000"/>
            <a:lumOff val="60000"/>
          </a:schemeClr>
        </a:solidFill>
      </dgm:spPr>
      <dgm:t>
        <a:bodyPr/>
        <a:lstStyle/>
        <a:p>
          <a:r>
            <a:rPr lang="fr-FR" sz="1200" b="1" dirty="0">
              <a:solidFill>
                <a:schemeClr val="tx1"/>
              </a:solidFill>
              <a:latin typeface="Arial"/>
              <a:cs typeface="Arial"/>
            </a:rPr>
            <a:t>11 mai 2026 </a:t>
          </a:r>
          <a:r>
            <a:rPr lang="fr-FR" sz="1200" b="1" dirty="0">
              <a:solidFill>
                <a:srgbClr val="0000FF"/>
              </a:solidFill>
              <a:latin typeface="Arial"/>
              <a:cs typeface="Arial"/>
            </a:rPr>
            <a:t>:</a:t>
          </a:r>
        </a:p>
        <a:p>
          <a:r>
            <a:rPr lang="fr-FR" sz="1200" dirty="0">
              <a:solidFill>
                <a:srgbClr val="000000"/>
              </a:solidFill>
              <a:latin typeface="Arial"/>
              <a:cs typeface="Arial"/>
            </a:rPr>
            <a:t>Clôture des candidatures</a:t>
          </a:r>
        </a:p>
      </dgm:t>
    </dgm:pt>
    <dgm:pt modelId="{BF0A0E30-CB82-5045-B32C-9A09F84BE557}" type="parTrans" cxnId="{E609215C-6172-0149-8416-D8196D4D6F67}">
      <dgm:prSet/>
      <dgm:spPr/>
      <dgm:t>
        <a:bodyPr/>
        <a:lstStyle/>
        <a:p>
          <a:endParaRPr lang="fr-FR"/>
        </a:p>
      </dgm:t>
    </dgm:pt>
    <dgm:pt modelId="{0033DB28-B005-3C43-BCB0-050E6FDD6066}" type="sibTrans" cxnId="{E609215C-6172-0149-8416-D8196D4D6F67}">
      <dgm:prSet/>
      <dgm:spPr/>
      <dgm:t>
        <a:bodyPr/>
        <a:lstStyle/>
        <a:p>
          <a:endParaRPr lang="fr-FR"/>
        </a:p>
      </dgm:t>
    </dgm:pt>
    <dgm:pt modelId="{16F655D9-A463-8B41-B1EE-801F18B36F5F}">
      <dgm:prSet custT="1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fr-FR" sz="1200" dirty="0">
              <a:solidFill>
                <a:schemeClr val="bg1"/>
              </a:solidFill>
              <a:latin typeface="Arial"/>
              <a:cs typeface="Arial"/>
            </a:rPr>
            <a:t>1 – 3 juillet 2026 :</a:t>
          </a:r>
        </a:p>
        <a:p>
          <a:r>
            <a:rPr lang="fr-FR" sz="1200" dirty="0">
              <a:solidFill>
                <a:schemeClr val="bg1"/>
              </a:solidFill>
              <a:latin typeface="Arial"/>
              <a:cs typeface="Arial"/>
            </a:rPr>
            <a:t>Auditions</a:t>
          </a:r>
        </a:p>
      </dgm:t>
    </dgm:pt>
    <dgm:pt modelId="{4C92ED3A-4D8A-9849-BC96-91D1E7CB8BFC}" type="parTrans" cxnId="{DFBFB25A-89FA-F646-8A3E-D34471B101DF}">
      <dgm:prSet/>
      <dgm:spPr/>
      <dgm:t>
        <a:bodyPr/>
        <a:lstStyle/>
        <a:p>
          <a:endParaRPr lang="fr-FR"/>
        </a:p>
      </dgm:t>
    </dgm:pt>
    <dgm:pt modelId="{0BFB7EAA-A051-894A-8B09-66E997AB3F59}" type="sibTrans" cxnId="{DFBFB25A-89FA-F646-8A3E-D34471B101DF}">
      <dgm:prSet/>
      <dgm:spPr/>
      <dgm:t>
        <a:bodyPr/>
        <a:lstStyle/>
        <a:p>
          <a:endParaRPr lang="fr-FR"/>
        </a:p>
      </dgm:t>
    </dgm:pt>
    <dgm:pt modelId="{A1F22188-F021-5E4D-943D-A45B47B7EC5A}" type="pres">
      <dgm:prSet presAssocID="{E312AEF4-1E84-DB48-A1F1-30D4D8E78D65}" presName="Name0" presStyleCnt="0">
        <dgm:presLayoutVars>
          <dgm:dir/>
          <dgm:resizeHandles val="exact"/>
        </dgm:presLayoutVars>
      </dgm:prSet>
      <dgm:spPr/>
    </dgm:pt>
    <dgm:pt modelId="{3EE97B84-B958-F24F-8ED3-BEB20D929D43}" type="pres">
      <dgm:prSet presAssocID="{2C395FC2-69EA-ED41-8845-1973B6AC8459}" presName="parTxOnly" presStyleLbl="node1" presStyleIdx="0" presStyleCnt="4" custLinFactNeighborY="1176">
        <dgm:presLayoutVars>
          <dgm:bulletEnabled val="1"/>
        </dgm:presLayoutVars>
      </dgm:prSet>
      <dgm:spPr/>
    </dgm:pt>
    <dgm:pt modelId="{4162FEE6-F9AB-E844-8D2F-4C126F488F7B}" type="pres">
      <dgm:prSet presAssocID="{41D45B91-2485-2447-9AC6-3248B77B09EE}" presName="parSpace" presStyleCnt="0"/>
      <dgm:spPr/>
    </dgm:pt>
    <dgm:pt modelId="{CE95C9F5-5C2F-D340-B199-3FC8C4B67D92}" type="pres">
      <dgm:prSet presAssocID="{31E24756-C862-314A-95DB-C1793FD465B9}" presName="parTxOnly" presStyleLbl="node1" presStyleIdx="1" presStyleCnt="4" custLinFactNeighborX="-6068">
        <dgm:presLayoutVars>
          <dgm:bulletEnabled val="1"/>
        </dgm:presLayoutVars>
      </dgm:prSet>
      <dgm:spPr/>
    </dgm:pt>
    <dgm:pt modelId="{5FCC9082-0098-1A41-AEC7-11AA4FA14031}" type="pres">
      <dgm:prSet presAssocID="{330B099A-5591-B744-9E56-029D33CAB8EE}" presName="parSpace" presStyleCnt="0"/>
      <dgm:spPr/>
    </dgm:pt>
    <dgm:pt modelId="{7B3F8D7D-D346-A641-A2DA-9FCF7F5A0D53}" type="pres">
      <dgm:prSet presAssocID="{6FA59C13-CDC2-004A-B79F-2B7D6354E86A}" presName="parTxOnly" presStyleLbl="node1" presStyleIdx="2" presStyleCnt="4" custLinFactNeighborX="-6448">
        <dgm:presLayoutVars>
          <dgm:bulletEnabled val="1"/>
        </dgm:presLayoutVars>
      </dgm:prSet>
      <dgm:spPr/>
    </dgm:pt>
    <dgm:pt modelId="{D18A3DF5-FC62-0E4A-8D32-90C53F3B5058}" type="pres">
      <dgm:prSet presAssocID="{0033DB28-B005-3C43-BCB0-050E6FDD6066}" presName="parSpace" presStyleCnt="0"/>
      <dgm:spPr/>
    </dgm:pt>
    <dgm:pt modelId="{A9E38698-D0E2-854B-82BA-F7C8562DAF3D}" type="pres">
      <dgm:prSet presAssocID="{16F655D9-A463-8B41-B1EE-801F18B36F5F}" presName="parTxOnly" presStyleLbl="node1" presStyleIdx="3" presStyleCnt="4">
        <dgm:presLayoutVars>
          <dgm:bulletEnabled val="1"/>
        </dgm:presLayoutVars>
      </dgm:prSet>
      <dgm:spPr/>
    </dgm:pt>
  </dgm:ptLst>
  <dgm:cxnLst>
    <dgm:cxn modelId="{BFD7BE0E-CD47-B141-9539-F38939459DCF}" srcId="{E312AEF4-1E84-DB48-A1F1-30D4D8E78D65}" destId="{31E24756-C862-314A-95DB-C1793FD465B9}" srcOrd="1" destOrd="0" parTransId="{CC5C59E6-8DF4-0D42-A6B9-147A4FC65B28}" sibTransId="{330B099A-5591-B744-9E56-029D33CAB8EE}"/>
    <dgm:cxn modelId="{EC1BD623-8F93-BE41-8690-4A09A06374AC}" type="presOf" srcId="{E312AEF4-1E84-DB48-A1F1-30D4D8E78D65}" destId="{A1F22188-F021-5E4D-943D-A45B47B7EC5A}" srcOrd="0" destOrd="0" presId="urn:microsoft.com/office/officeart/2005/8/layout/hChevron3"/>
    <dgm:cxn modelId="{B34EAB38-AF56-B34C-B5AB-95EB05816991}" type="presOf" srcId="{16F655D9-A463-8B41-B1EE-801F18B36F5F}" destId="{A9E38698-D0E2-854B-82BA-F7C8562DAF3D}" srcOrd="0" destOrd="0" presId="urn:microsoft.com/office/officeart/2005/8/layout/hChevron3"/>
    <dgm:cxn modelId="{E609215C-6172-0149-8416-D8196D4D6F67}" srcId="{E312AEF4-1E84-DB48-A1F1-30D4D8E78D65}" destId="{6FA59C13-CDC2-004A-B79F-2B7D6354E86A}" srcOrd="2" destOrd="0" parTransId="{BF0A0E30-CB82-5045-B32C-9A09F84BE557}" sibTransId="{0033DB28-B005-3C43-BCB0-050E6FDD6066}"/>
    <dgm:cxn modelId="{DFBFB25A-89FA-F646-8A3E-D34471B101DF}" srcId="{E312AEF4-1E84-DB48-A1F1-30D4D8E78D65}" destId="{16F655D9-A463-8B41-B1EE-801F18B36F5F}" srcOrd="3" destOrd="0" parTransId="{4C92ED3A-4D8A-9849-BC96-91D1E7CB8BFC}" sibTransId="{0BFB7EAA-A051-894A-8B09-66E997AB3F59}"/>
    <dgm:cxn modelId="{70676A7D-7BD6-E346-B23D-EF1E0E15D1F1}" type="presOf" srcId="{2C395FC2-69EA-ED41-8845-1973B6AC8459}" destId="{3EE97B84-B958-F24F-8ED3-BEB20D929D43}" srcOrd="0" destOrd="0" presId="urn:microsoft.com/office/officeart/2005/8/layout/hChevron3"/>
    <dgm:cxn modelId="{C2EAA584-6962-844D-A985-793C1949C6C8}" type="presOf" srcId="{6FA59C13-CDC2-004A-B79F-2B7D6354E86A}" destId="{7B3F8D7D-D346-A641-A2DA-9FCF7F5A0D53}" srcOrd="0" destOrd="0" presId="urn:microsoft.com/office/officeart/2005/8/layout/hChevron3"/>
    <dgm:cxn modelId="{4C38C4A3-BF1D-0B4F-9E82-E617115DC15A}" type="presOf" srcId="{31E24756-C862-314A-95DB-C1793FD465B9}" destId="{CE95C9F5-5C2F-D340-B199-3FC8C4B67D92}" srcOrd="0" destOrd="0" presId="urn:microsoft.com/office/officeart/2005/8/layout/hChevron3"/>
    <dgm:cxn modelId="{AAE281B1-439C-9049-B561-A95D91061D78}" srcId="{E312AEF4-1E84-DB48-A1F1-30D4D8E78D65}" destId="{2C395FC2-69EA-ED41-8845-1973B6AC8459}" srcOrd="0" destOrd="0" parTransId="{9F9588CD-3317-5F44-859B-519F34ED40E2}" sibTransId="{41D45B91-2485-2447-9AC6-3248B77B09EE}"/>
    <dgm:cxn modelId="{3336F3B4-C9D0-444D-AE21-F75041039545}" type="presParOf" srcId="{A1F22188-F021-5E4D-943D-A45B47B7EC5A}" destId="{3EE97B84-B958-F24F-8ED3-BEB20D929D43}" srcOrd="0" destOrd="0" presId="urn:microsoft.com/office/officeart/2005/8/layout/hChevron3"/>
    <dgm:cxn modelId="{8933B211-7E1E-A840-899D-8FF52EEDA4D5}" type="presParOf" srcId="{A1F22188-F021-5E4D-943D-A45B47B7EC5A}" destId="{4162FEE6-F9AB-E844-8D2F-4C126F488F7B}" srcOrd="1" destOrd="0" presId="urn:microsoft.com/office/officeart/2005/8/layout/hChevron3"/>
    <dgm:cxn modelId="{DBD92AC0-A138-8041-B1E9-C9D309390A4A}" type="presParOf" srcId="{A1F22188-F021-5E4D-943D-A45B47B7EC5A}" destId="{CE95C9F5-5C2F-D340-B199-3FC8C4B67D92}" srcOrd="2" destOrd="0" presId="urn:microsoft.com/office/officeart/2005/8/layout/hChevron3"/>
    <dgm:cxn modelId="{50F7E5B5-07C1-A140-A6F7-D4FE3BE54B2E}" type="presParOf" srcId="{A1F22188-F021-5E4D-943D-A45B47B7EC5A}" destId="{5FCC9082-0098-1A41-AEC7-11AA4FA14031}" srcOrd="3" destOrd="0" presId="urn:microsoft.com/office/officeart/2005/8/layout/hChevron3"/>
    <dgm:cxn modelId="{55776002-9181-1340-A41E-97CF73DDEBA8}" type="presParOf" srcId="{A1F22188-F021-5E4D-943D-A45B47B7EC5A}" destId="{7B3F8D7D-D346-A641-A2DA-9FCF7F5A0D53}" srcOrd="4" destOrd="0" presId="urn:microsoft.com/office/officeart/2005/8/layout/hChevron3"/>
    <dgm:cxn modelId="{C79F9A91-96DC-C94F-A7FB-DA23C4A5F3FA}" type="presParOf" srcId="{A1F22188-F021-5E4D-943D-A45B47B7EC5A}" destId="{D18A3DF5-FC62-0E4A-8D32-90C53F3B5058}" srcOrd="5" destOrd="0" presId="urn:microsoft.com/office/officeart/2005/8/layout/hChevron3"/>
    <dgm:cxn modelId="{B86883E0-9FF5-4B4F-BAC9-FC8FCD52168E}" type="presParOf" srcId="{A1F22188-F021-5E4D-943D-A45B47B7EC5A}" destId="{A9E38698-D0E2-854B-82BA-F7C8562DAF3D}" srcOrd="6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E97B84-B958-F24F-8ED3-BEB20D929D43}">
      <dsp:nvSpPr>
        <dsp:cNvPr id="0" name=""/>
        <dsp:cNvSpPr/>
      </dsp:nvSpPr>
      <dsp:spPr>
        <a:xfrm>
          <a:off x="3163" y="438742"/>
          <a:ext cx="3174539" cy="1269815"/>
        </a:xfrm>
        <a:prstGeom prst="homePlate">
          <a:avLst/>
        </a:prstGeom>
        <a:solidFill>
          <a:schemeClr val="accent4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32004" rIns="16002" bIns="3200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200" b="1" kern="1200" dirty="0">
            <a:solidFill>
              <a:schemeClr val="tx1"/>
            </a:solidFill>
            <a:latin typeface="Arial"/>
            <a:cs typeface="Arial"/>
          </a:endParaRP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b="1" kern="1200" dirty="0">
              <a:solidFill>
                <a:schemeClr val="tx1"/>
              </a:solidFill>
              <a:latin typeface="Arial"/>
              <a:cs typeface="Arial"/>
            </a:rPr>
            <a:t>19 Janvier </a:t>
          </a:r>
          <a:r>
            <a:rPr lang="mr-IN" sz="1200" b="1" kern="1200" dirty="0">
              <a:solidFill>
                <a:schemeClr val="tx1"/>
              </a:solidFill>
              <a:latin typeface="Arial"/>
              <a:cs typeface="Arial"/>
            </a:rPr>
            <a:t>–</a:t>
          </a:r>
          <a:r>
            <a:rPr lang="fr-FR" sz="1200" b="1" kern="1200" dirty="0">
              <a:solidFill>
                <a:schemeClr val="tx1"/>
              </a:solidFill>
              <a:latin typeface="Arial"/>
              <a:cs typeface="Arial"/>
            </a:rPr>
            <a:t> 3 mars :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>
              <a:solidFill>
                <a:srgbClr val="000000"/>
              </a:solidFill>
              <a:latin typeface="Arial"/>
              <a:cs typeface="Arial"/>
            </a:rPr>
            <a:t>Dépôt des sujets par les HDR </a:t>
          </a:r>
          <a:r>
            <a:rPr lang="fr-FR" sz="1200" b="1" u="sng" kern="1200" dirty="0">
              <a:solidFill>
                <a:srgbClr val="000000"/>
              </a:solidFill>
              <a:latin typeface="Arial"/>
              <a:cs typeface="Arial"/>
            </a:rPr>
            <a:t>via ADUM </a:t>
          </a:r>
          <a:r>
            <a:rPr lang="fr-FR" sz="1200" kern="1200" dirty="0">
              <a:solidFill>
                <a:srgbClr val="000000"/>
              </a:solidFill>
              <a:latin typeface="Arial"/>
              <a:cs typeface="Arial"/>
            </a:rPr>
            <a:t>et affichage sur le site de l’ED après validation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200" kern="1200" dirty="0">
            <a:solidFill>
              <a:srgbClr val="000000"/>
            </a:solidFill>
            <a:latin typeface="Arial"/>
            <a:cs typeface="Arial"/>
          </a:endParaRPr>
        </a:p>
      </dsp:txBody>
      <dsp:txXfrm>
        <a:off x="3163" y="438742"/>
        <a:ext cx="2857085" cy="1269815"/>
      </dsp:txXfrm>
    </dsp:sp>
    <dsp:sp modelId="{CE95C9F5-5C2F-D340-B199-3FC8C4B67D92}">
      <dsp:nvSpPr>
        <dsp:cNvPr id="0" name=""/>
        <dsp:cNvSpPr/>
      </dsp:nvSpPr>
      <dsp:spPr>
        <a:xfrm>
          <a:off x="2504269" y="423809"/>
          <a:ext cx="3174539" cy="1269815"/>
        </a:xfrm>
        <a:prstGeom prst="chevron">
          <a:avLst/>
        </a:prstGeom>
        <a:solidFill>
          <a:schemeClr val="accent3">
            <a:lumMod val="20000"/>
            <a:lumOff val="8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32004" rIns="16002" bIns="3200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b="1" kern="1200" dirty="0">
              <a:solidFill>
                <a:schemeClr val="tx1"/>
              </a:solidFill>
              <a:latin typeface="Arial"/>
              <a:cs typeface="Arial"/>
            </a:rPr>
            <a:t>9 mars :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>
              <a:solidFill>
                <a:srgbClr val="000000"/>
              </a:solidFill>
              <a:latin typeface="Arial"/>
              <a:cs typeface="Arial"/>
            </a:rPr>
            <a:t>Mise en ligne des projets et ouverture des candidatures </a:t>
          </a:r>
        </a:p>
      </dsp:txBody>
      <dsp:txXfrm>
        <a:off x="3139177" y="423809"/>
        <a:ext cx="1904724" cy="1269815"/>
      </dsp:txXfrm>
    </dsp:sp>
    <dsp:sp modelId="{7B3F8D7D-D346-A641-A2DA-9FCF7F5A0D53}">
      <dsp:nvSpPr>
        <dsp:cNvPr id="0" name=""/>
        <dsp:cNvSpPr/>
      </dsp:nvSpPr>
      <dsp:spPr>
        <a:xfrm>
          <a:off x="5041488" y="423809"/>
          <a:ext cx="3174539" cy="1269815"/>
        </a:xfrm>
        <a:prstGeom prst="chevron">
          <a:avLst/>
        </a:prstGeom>
        <a:solidFill>
          <a:schemeClr val="accent3">
            <a:lumMod val="40000"/>
            <a:lumOff val="6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32004" rIns="16002" bIns="3200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b="1" kern="1200" dirty="0">
              <a:solidFill>
                <a:schemeClr val="tx1"/>
              </a:solidFill>
              <a:latin typeface="Arial"/>
              <a:cs typeface="Arial"/>
            </a:rPr>
            <a:t>11 mai 2026 </a:t>
          </a:r>
          <a:r>
            <a:rPr lang="fr-FR" sz="1200" b="1" kern="1200" dirty="0">
              <a:solidFill>
                <a:srgbClr val="0000FF"/>
              </a:solidFill>
              <a:latin typeface="Arial"/>
              <a:cs typeface="Arial"/>
            </a:rPr>
            <a:t>: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>
              <a:solidFill>
                <a:srgbClr val="000000"/>
              </a:solidFill>
              <a:latin typeface="Arial"/>
              <a:cs typeface="Arial"/>
            </a:rPr>
            <a:t>Clôture des candidatures</a:t>
          </a:r>
        </a:p>
      </dsp:txBody>
      <dsp:txXfrm>
        <a:off x="5676396" y="423809"/>
        <a:ext cx="1904724" cy="1269815"/>
      </dsp:txXfrm>
    </dsp:sp>
    <dsp:sp modelId="{A9E38698-D0E2-854B-82BA-F7C8562DAF3D}">
      <dsp:nvSpPr>
        <dsp:cNvPr id="0" name=""/>
        <dsp:cNvSpPr/>
      </dsp:nvSpPr>
      <dsp:spPr>
        <a:xfrm>
          <a:off x="7622059" y="423809"/>
          <a:ext cx="3174539" cy="1269815"/>
        </a:xfrm>
        <a:prstGeom prst="chevron">
          <a:avLst/>
        </a:prstGeom>
        <a:solidFill>
          <a:schemeClr val="accent3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32004" rIns="16002" bIns="3200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>
              <a:solidFill>
                <a:schemeClr val="bg1"/>
              </a:solidFill>
              <a:latin typeface="Arial"/>
              <a:cs typeface="Arial"/>
            </a:rPr>
            <a:t>1 – 3 juillet 2026 :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>
              <a:solidFill>
                <a:schemeClr val="bg1"/>
              </a:solidFill>
              <a:latin typeface="Arial"/>
              <a:cs typeface="Arial"/>
            </a:rPr>
            <a:t>Auditions</a:t>
          </a:r>
        </a:p>
      </dsp:txBody>
      <dsp:txXfrm>
        <a:off x="8256967" y="423809"/>
        <a:ext cx="1904724" cy="12698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3FAE1345-F057-E3B1-8F96-D75383510AA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36" tIns="45719" rIns="91436" bIns="45719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8CA94A3-517D-2A42-DCE4-96D832B3072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180014" y="0"/>
            <a:ext cx="3962400" cy="344488"/>
          </a:xfrm>
          <a:prstGeom prst="rect">
            <a:avLst/>
          </a:prstGeom>
        </p:spPr>
        <p:txBody>
          <a:bodyPr vert="horz" lIns="91436" tIns="45719" rIns="91436" bIns="45719" rtlCol="0"/>
          <a:lstStyle>
            <a:lvl1pPr algn="r">
              <a:defRPr sz="1200"/>
            </a:lvl1pPr>
          </a:lstStyle>
          <a:p>
            <a:fld id="{BA296D19-71E9-9747-91E2-92FF3669FC09}" type="datetimeFigureOut">
              <a:rPr lang="fr-FR" smtClean="0"/>
              <a:t>08/01/2026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3016E1F-888E-B7EB-05B7-7CF7EB0D24D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513514"/>
            <a:ext cx="3962400" cy="344487"/>
          </a:xfrm>
          <a:prstGeom prst="rect">
            <a:avLst/>
          </a:prstGeom>
        </p:spPr>
        <p:txBody>
          <a:bodyPr vert="horz" lIns="91436" tIns="45719" rIns="91436" bIns="45719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D51C53E-864C-D798-BCF6-F98419DB29A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180014" y="6513514"/>
            <a:ext cx="3962400" cy="344487"/>
          </a:xfrm>
          <a:prstGeom prst="rect">
            <a:avLst/>
          </a:prstGeom>
        </p:spPr>
        <p:txBody>
          <a:bodyPr vert="horz" lIns="91436" tIns="45719" rIns="91436" bIns="45719" rtlCol="0" anchor="b"/>
          <a:lstStyle>
            <a:lvl1pPr algn="r">
              <a:defRPr sz="1200"/>
            </a:lvl1pPr>
          </a:lstStyle>
          <a:p>
            <a:fld id="{6D5FFC94-9B3A-1846-98B5-CEC821720A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02096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36" tIns="45719" rIns="91436" bIns="45719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180014" y="0"/>
            <a:ext cx="3962400" cy="344488"/>
          </a:xfrm>
          <a:prstGeom prst="rect">
            <a:avLst/>
          </a:prstGeom>
        </p:spPr>
        <p:txBody>
          <a:bodyPr vert="horz" lIns="91436" tIns="45719" rIns="91436" bIns="45719" rtlCol="0"/>
          <a:lstStyle>
            <a:lvl1pPr algn="r">
              <a:defRPr sz="1200"/>
            </a:lvl1pPr>
          </a:lstStyle>
          <a:p>
            <a:fld id="{C34572BD-D5B8-0142-BFA4-363B6DB62465}" type="datetimeFigureOut">
              <a:rPr lang="fr-FR" smtClean="0"/>
              <a:t>08/01/2026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6" tIns="45719" rIns="91436" bIns="45719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36" tIns="45719" rIns="91436" bIns="45719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6513514"/>
            <a:ext cx="3962400" cy="344487"/>
          </a:xfrm>
          <a:prstGeom prst="rect">
            <a:avLst/>
          </a:prstGeom>
        </p:spPr>
        <p:txBody>
          <a:bodyPr vert="horz" lIns="91436" tIns="45719" rIns="91436" bIns="45719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180014" y="6513514"/>
            <a:ext cx="3962400" cy="344487"/>
          </a:xfrm>
          <a:prstGeom prst="rect">
            <a:avLst/>
          </a:prstGeom>
        </p:spPr>
        <p:txBody>
          <a:bodyPr vert="horz" lIns="91436" tIns="45719" rIns="91436" bIns="45719" rtlCol="0" anchor="b"/>
          <a:lstStyle>
            <a:lvl1pPr algn="r">
              <a:defRPr sz="1200"/>
            </a:lvl1pPr>
          </a:lstStyle>
          <a:p>
            <a:fld id="{BFCE418E-6298-5C45-B009-B047CB12C2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4034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01a_Titre sans image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2" name="Rectangle 41">
            <a:extLst>
              <a:ext uri="{FF2B5EF4-FFF2-40B4-BE49-F238E27FC236}">
                <a16:creationId xmlns:a16="http://schemas.microsoft.com/office/drawing/2014/main" id="{C5D2973F-733C-4BFB-39A6-36A2EE7A22CF}"/>
              </a:ext>
            </a:extLst>
          </p:cNvPr>
          <p:cNvSpPr/>
          <p:nvPr userDrawn="1"/>
        </p:nvSpPr>
        <p:spPr>
          <a:xfrm>
            <a:off x="-2" y="0"/>
            <a:ext cx="12192001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Titre 1">
            <a:extLst>
              <a:ext uri="{FF2B5EF4-FFF2-40B4-BE49-F238E27FC236}">
                <a16:creationId xmlns:a16="http://schemas.microsoft.com/office/drawing/2014/main" id="{58C40940-E9CC-43B6-B85C-C15989AF7F5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 bwMode="auto">
          <a:xfrm>
            <a:off x="-1" y="0"/>
            <a:ext cx="7315201" cy="1655014"/>
          </a:xfrm>
          <a:solidFill>
            <a:schemeClr val="tx2"/>
          </a:solidFill>
        </p:spPr>
        <p:txBody>
          <a:bodyPr wrap="square" lIns="360000" tIns="216000" rIns="360000" bIns="216000">
            <a:spAutoFit/>
          </a:bodyPr>
          <a:lstStyle>
            <a:lvl1pPr>
              <a:defRPr>
                <a:solidFill>
                  <a:schemeClr val="bg1"/>
                </a:solidFill>
                <a:latin typeface="AMU Monument Grotesk Medium" panose="020B0604040202060203" pitchFamily="34" charset="0"/>
              </a:defRPr>
            </a:lvl1pPr>
          </a:lstStyle>
          <a:p>
            <a:r>
              <a:rPr lang="fr-FR" dirty="0"/>
              <a:t>Modifiez le style du titre</a:t>
            </a:r>
            <a:br>
              <a:rPr lang="fr-FR" dirty="0"/>
            </a:br>
            <a:endParaRPr lang="fr-FR" dirty="0"/>
          </a:p>
        </p:txBody>
      </p:sp>
      <p:sp>
        <p:nvSpPr>
          <p:cNvPr id="22" name="Sous-titre 3">
            <a:extLst>
              <a:ext uri="{FF2B5EF4-FFF2-40B4-BE49-F238E27FC236}">
                <a16:creationId xmlns:a16="http://schemas.microsoft.com/office/drawing/2014/main" id="{71B8E6C6-FF46-46E3-AD01-C83005EE02C1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auto">
          <a:xfrm>
            <a:off x="0" y="1655014"/>
            <a:ext cx="4805570" cy="1030058"/>
          </a:xfrm>
          <a:solidFill>
            <a:schemeClr val="tx2"/>
          </a:solidFill>
        </p:spPr>
        <p:txBody>
          <a:bodyPr wrap="square" lIns="360000" tIns="0" rIns="360000" bIns="216000">
            <a:spAutoFit/>
          </a:bodyPr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fr-FR"/>
              <a:t>Modifiez le style des sous-titres du masque</a:t>
            </a:r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64719F20-24A0-4FAA-A0D5-36D4963728A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8296703" y="4995775"/>
            <a:ext cx="3895297" cy="1862225"/>
          </a:xfrm>
          <a:prstGeom prst="rect">
            <a:avLst/>
          </a:prstGeom>
        </p:spPr>
      </p:pic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DF157A0-CC7E-428F-9E0A-3AD4C6FDE8E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0" y="6492875"/>
            <a:ext cx="4114800" cy="365125"/>
          </a:xfrm>
        </p:spPr>
        <p:txBody>
          <a:bodyPr/>
          <a:lstStyle>
            <a:lvl1pPr algn="l">
              <a:defRPr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165586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05c_Deux contenus (vierge)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 bwMode="auto">
          <a:xfrm>
            <a:off x="720000" y="2160000"/>
            <a:ext cx="5220000" cy="4000957"/>
          </a:xfrm>
        </p:spPr>
        <p:txBody>
          <a:bodyPr/>
          <a:lstStyle>
            <a:lvl1pPr>
              <a:defRPr>
                <a:latin typeface="AMU Monument Grotesk" panose="020B0504040202060203" pitchFamily="34" charset="0"/>
              </a:defRPr>
            </a:lvl1pPr>
            <a:lvl2pPr>
              <a:defRPr>
                <a:latin typeface="AMU Monument Grotesk" panose="020B0504040202060203" pitchFamily="34" charset="0"/>
              </a:defRPr>
            </a:lvl2pPr>
            <a:lvl3pPr>
              <a:defRPr>
                <a:latin typeface="AMU Monument Grotesk" panose="020B0504040202060203" pitchFamily="34" charset="0"/>
              </a:defRPr>
            </a:lvl3pPr>
            <a:lvl4pPr>
              <a:defRPr>
                <a:latin typeface="AMU Monument Grotesk" panose="020B0504040202060203" pitchFamily="34" charset="0"/>
              </a:defRPr>
            </a:lvl4pPr>
            <a:lvl5pPr>
              <a:defRPr>
                <a:latin typeface="AMU Monument Grotesk" panose="020B0504040202060203" pitchFamily="34" charset="0"/>
              </a:defRPr>
            </a:lvl5pPr>
          </a:lstStyle>
          <a:p>
            <a:pPr lvl="0">
              <a:defRPr/>
            </a:pPr>
            <a:r>
              <a:rPr lang="fr-FR"/>
              <a:t>Modifier les styles du texte du masque</a:t>
            </a:r>
          </a:p>
          <a:p>
            <a:pPr lvl="1">
              <a:defRPr/>
            </a:pPr>
            <a:r>
              <a:rPr lang="fr-FR"/>
              <a:t>Deuxième niveau</a:t>
            </a:r>
          </a:p>
          <a:p>
            <a:pPr lvl="2">
              <a:defRPr/>
            </a:pPr>
            <a:r>
              <a:rPr lang="fr-FR"/>
              <a:t>Troisième niveau</a:t>
            </a:r>
          </a:p>
          <a:p>
            <a:pPr lvl="3">
              <a:defRPr/>
            </a:pPr>
            <a:r>
              <a:rPr lang="fr-FR"/>
              <a:t>Quatrième niveau</a:t>
            </a:r>
          </a:p>
          <a:p>
            <a:pPr lvl="4">
              <a:defRPr/>
            </a:pPr>
            <a:r>
              <a:rPr lang="fr-FR"/>
              <a:t>Cinquième niveau</a:t>
            </a:r>
            <a:endParaRPr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 bwMode="auto">
          <a:xfrm>
            <a:off x="6331920" y="2160000"/>
            <a:ext cx="5220000" cy="4000957"/>
          </a:xfrm>
        </p:spPr>
        <p:txBody>
          <a:bodyPr/>
          <a:lstStyle>
            <a:lvl1pPr>
              <a:defRPr>
                <a:latin typeface="AMU Monument Grotesk" panose="020B0504040202060203" pitchFamily="34" charset="0"/>
              </a:defRPr>
            </a:lvl1pPr>
            <a:lvl2pPr>
              <a:defRPr>
                <a:latin typeface="AMU Monument Grotesk" panose="020B0504040202060203" pitchFamily="34" charset="0"/>
              </a:defRPr>
            </a:lvl2pPr>
            <a:lvl3pPr>
              <a:defRPr>
                <a:latin typeface="AMU Monument Grotesk" panose="020B0504040202060203" pitchFamily="34" charset="0"/>
              </a:defRPr>
            </a:lvl3pPr>
            <a:lvl4pPr>
              <a:defRPr>
                <a:latin typeface="AMU Monument Grotesk" panose="020B0504040202060203" pitchFamily="34" charset="0"/>
              </a:defRPr>
            </a:lvl4pPr>
            <a:lvl5pPr>
              <a:defRPr>
                <a:latin typeface="AMU Monument Grotesk" panose="020B0504040202060203" pitchFamily="34" charset="0"/>
              </a:defRPr>
            </a:lvl5pPr>
          </a:lstStyle>
          <a:p>
            <a:pPr lvl="0">
              <a:defRPr/>
            </a:pPr>
            <a:r>
              <a:rPr lang="fr-FR"/>
              <a:t>Modifier les styles du texte du masque</a:t>
            </a:r>
          </a:p>
          <a:p>
            <a:pPr lvl="1">
              <a:defRPr/>
            </a:pPr>
            <a:r>
              <a:rPr lang="fr-FR"/>
              <a:t>Deuxième niveau</a:t>
            </a:r>
          </a:p>
          <a:p>
            <a:pPr lvl="2">
              <a:defRPr/>
            </a:pPr>
            <a:r>
              <a:rPr lang="fr-FR"/>
              <a:t>Troisième niveau</a:t>
            </a:r>
          </a:p>
          <a:p>
            <a:pPr lvl="3">
              <a:defRPr/>
            </a:pPr>
            <a:r>
              <a:rPr lang="fr-FR"/>
              <a:t>Quatrième niveau</a:t>
            </a:r>
          </a:p>
          <a:p>
            <a:pPr lvl="4">
              <a:defRPr/>
            </a:pPr>
            <a:r>
              <a:rPr lang="fr-FR"/>
              <a:t>Cinquième niveau</a:t>
            </a:r>
            <a:endParaRPr dirty="0"/>
          </a:p>
        </p:txBody>
      </p:sp>
      <p:sp>
        <p:nvSpPr>
          <p:cNvPr id="7" name="Titre 1">
            <a:extLst>
              <a:ext uri="{FF2B5EF4-FFF2-40B4-BE49-F238E27FC236}">
                <a16:creationId xmlns:a16="http://schemas.microsoft.com/office/drawing/2014/main" id="{6B718521-DA02-98D9-9CC2-AC98D278A77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20000" y="900000"/>
            <a:ext cx="10831920" cy="703098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7C8A5D3A-12C8-45A8-8A59-C3D3C988DCE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r-F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06a_Compara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720000" y="1800000"/>
            <a:ext cx="5184000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2"/>
                </a:solidFill>
                <a:latin typeface="AMU Monument Grotesk" panose="020B050404020206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fr-FR"/>
              <a:t>Modifier les styles du texte du masque</a:t>
            </a:r>
          </a:p>
        </p:txBody>
      </p:sp>
      <p:sp>
        <p:nvSpPr>
          <p:cNvPr id="10" name="Espace réservé du contenu 5">
            <a:extLst>
              <a:ext uri="{FF2B5EF4-FFF2-40B4-BE49-F238E27FC236}">
                <a16:creationId xmlns:a16="http://schemas.microsoft.com/office/drawing/2014/main" id="{8E73A74D-D799-46A1-8FEC-AE0E7B9DF483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 bwMode="auto">
          <a:xfrm>
            <a:off x="720000" y="2880000"/>
            <a:ext cx="5183717" cy="3420000"/>
          </a:xfrm>
        </p:spPr>
        <p:txBody>
          <a:bodyPr/>
          <a:lstStyle>
            <a:lvl1pPr>
              <a:defRPr>
                <a:latin typeface="AMU Monument Grotesk" panose="020B0504040202060203" pitchFamily="34" charset="0"/>
              </a:defRPr>
            </a:lvl1pPr>
            <a:lvl2pPr>
              <a:defRPr>
                <a:latin typeface="AMU Monument Grotesk" panose="020B0504040202060203" pitchFamily="34" charset="0"/>
              </a:defRPr>
            </a:lvl2pPr>
            <a:lvl3pPr>
              <a:defRPr>
                <a:latin typeface="AMU Monument Grotesk" panose="020B0504040202060203" pitchFamily="34" charset="0"/>
              </a:defRPr>
            </a:lvl3pPr>
            <a:lvl4pPr>
              <a:defRPr>
                <a:latin typeface="AMU Monument Grotesk" panose="020B0504040202060203" pitchFamily="34" charset="0"/>
              </a:defRPr>
            </a:lvl4pPr>
            <a:lvl5pPr>
              <a:defRPr>
                <a:latin typeface="AMU Monument Grotesk" panose="020B0504040202060203" pitchFamily="34" charset="0"/>
              </a:defRPr>
            </a:lvl5pPr>
          </a:lstStyle>
          <a:p>
            <a:pPr lvl="0">
              <a:defRPr/>
            </a:pPr>
            <a:r>
              <a:rPr lang="fr-FR" dirty="0"/>
              <a:t>Cliquez pour modifier les styles du texte du masque</a:t>
            </a:r>
          </a:p>
          <a:p>
            <a:pPr lvl="1">
              <a:defRPr/>
            </a:pPr>
            <a:r>
              <a:rPr lang="fr-FR" dirty="0"/>
              <a:t>Deuxième niveau</a:t>
            </a:r>
          </a:p>
          <a:p>
            <a:pPr lvl="2">
              <a:defRPr/>
            </a:pPr>
            <a:r>
              <a:rPr lang="fr-FR" dirty="0"/>
              <a:t>Troisième niveau</a:t>
            </a:r>
          </a:p>
          <a:p>
            <a:pPr lvl="3">
              <a:defRPr/>
            </a:pPr>
            <a:r>
              <a:rPr lang="fr-FR" dirty="0"/>
              <a:t>Quatrième niveau</a:t>
            </a:r>
          </a:p>
          <a:p>
            <a:pPr lvl="4">
              <a:defRPr/>
            </a:pPr>
            <a:r>
              <a:rPr lang="fr-FR" dirty="0"/>
              <a:t>Cinquième niveau</a:t>
            </a:r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93B9C290-3ABD-EE4A-0CE0-2E40FDDF0BE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20000" y="900000"/>
            <a:ext cx="10800000" cy="703098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9" name="Espace réservé du texte 2">
            <a:extLst>
              <a:ext uri="{FF2B5EF4-FFF2-40B4-BE49-F238E27FC236}">
                <a16:creationId xmlns:a16="http://schemas.microsoft.com/office/drawing/2014/main" id="{A25E0482-57EB-F845-747D-58CE0590F88A}"/>
              </a:ext>
            </a:extLst>
          </p:cNvPr>
          <p:cNvSpPr>
            <a:spLocks noGrp="1"/>
          </p:cNvSpPr>
          <p:nvPr>
            <p:ph type="body" idx="14"/>
          </p:nvPr>
        </p:nvSpPr>
        <p:spPr bwMode="auto">
          <a:xfrm>
            <a:off x="6336000" y="1800000"/>
            <a:ext cx="5184000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2"/>
                </a:solidFill>
                <a:latin typeface="AMU Monument Grotesk" panose="020B050404020206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fr-FR"/>
              <a:t>Modifier les styles du texte du masque</a:t>
            </a:r>
          </a:p>
        </p:txBody>
      </p:sp>
      <p:sp>
        <p:nvSpPr>
          <p:cNvPr id="12" name="Espace réservé du contenu 5">
            <a:extLst>
              <a:ext uri="{FF2B5EF4-FFF2-40B4-BE49-F238E27FC236}">
                <a16:creationId xmlns:a16="http://schemas.microsoft.com/office/drawing/2014/main" id="{5E9BD123-FF67-0DBF-C647-B15C76C2E85F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 bwMode="auto">
          <a:xfrm>
            <a:off x="6336000" y="2880000"/>
            <a:ext cx="5183717" cy="3420000"/>
          </a:xfrm>
        </p:spPr>
        <p:txBody>
          <a:bodyPr/>
          <a:lstStyle>
            <a:lvl1pPr>
              <a:defRPr>
                <a:latin typeface="AMU Monument Grotesk" panose="020B0504040202060203" pitchFamily="34" charset="0"/>
              </a:defRPr>
            </a:lvl1pPr>
            <a:lvl2pPr>
              <a:defRPr>
                <a:latin typeface="AMU Monument Grotesk" panose="020B0504040202060203" pitchFamily="34" charset="0"/>
              </a:defRPr>
            </a:lvl2pPr>
            <a:lvl3pPr>
              <a:defRPr>
                <a:latin typeface="AMU Monument Grotesk" panose="020B0504040202060203" pitchFamily="34" charset="0"/>
              </a:defRPr>
            </a:lvl3pPr>
            <a:lvl4pPr>
              <a:defRPr>
                <a:latin typeface="AMU Monument Grotesk" panose="020B0504040202060203" pitchFamily="34" charset="0"/>
              </a:defRPr>
            </a:lvl4pPr>
            <a:lvl5pPr>
              <a:defRPr>
                <a:latin typeface="AMU Monument Grotesk" panose="020B0504040202060203" pitchFamily="34" charset="0"/>
              </a:defRPr>
            </a:lvl5pPr>
          </a:lstStyle>
          <a:p>
            <a:pPr lvl="0">
              <a:defRPr/>
            </a:pPr>
            <a:r>
              <a:rPr lang="fr-FR" dirty="0"/>
              <a:t>Cliquez pour modifier les styles du texte du masque</a:t>
            </a:r>
          </a:p>
          <a:p>
            <a:pPr lvl="1">
              <a:defRPr/>
            </a:pPr>
            <a:r>
              <a:rPr lang="fr-FR" dirty="0"/>
              <a:t>Deuxième niveau</a:t>
            </a:r>
          </a:p>
          <a:p>
            <a:pPr lvl="2">
              <a:defRPr/>
            </a:pPr>
            <a:r>
              <a:rPr lang="fr-FR" dirty="0"/>
              <a:t>Troisième niveau</a:t>
            </a:r>
          </a:p>
          <a:p>
            <a:pPr lvl="3">
              <a:defRPr/>
            </a:pPr>
            <a:r>
              <a:rPr lang="fr-FR" dirty="0"/>
              <a:t>Quatrième niveau</a:t>
            </a:r>
          </a:p>
          <a:p>
            <a:pPr lvl="4">
              <a:defRPr/>
            </a:pPr>
            <a:r>
              <a:rPr lang="fr-FR" dirty="0"/>
              <a:t>Cinquième niveau</a:t>
            </a: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9A44FFD9-695B-4BF7-B4A4-6E4ACBFD834A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r-FR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06b_Compara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0BC7D15B-8B0C-4889-9FDB-D0EEFDD6B671}"/>
              </a:ext>
            </a:extLst>
          </p:cNvPr>
          <p:cNvCxnSpPr>
            <a:cxnSpLocks/>
          </p:cNvCxnSpPr>
          <p:nvPr userDrawn="1"/>
        </p:nvCxnSpPr>
        <p:spPr bwMode="auto">
          <a:xfrm>
            <a:off x="719999" y="2611299"/>
            <a:ext cx="10800000" cy="0"/>
          </a:xfrm>
          <a:prstGeom prst="line">
            <a:avLst/>
          </a:prstGeom>
          <a:ln w="6350">
            <a:solidFill>
              <a:schemeClr val="tx1"/>
            </a:solidFill>
            <a:prstDash val="sysDot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8834464B-70FE-4F68-B391-9B186447832D}"/>
              </a:ext>
            </a:extLst>
          </p:cNvPr>
          <p:cNvCxnSpPr>
            <a:cxnSpLocks/>
          </p:cNvCxnSpPr>
          <p:nvPr userDrawn="1"/>
        </p:nvCxnSpPr>
        <p:spPr bwMode="auto">
          <a:xfrm>
            <a:off x="4228295" y="2125442"/>
            <a:ext cx="0" cy="3849783"/>
          </a:xfrm>
          <a:prstGeom prst="line">
            <a:avLst/>
          </a:prstGeom>
          <a:ln w="6350">
            <a:solidFill>
              <a:schemeClr val="tx1"/>
            </a:solidFill>
            <a:prstDash val="sysDot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5" name="Espace réservé du texte 3">
            <a:extLst>
              <a:ext uri="{FF2B5EF4-FFF2-40B4-BE49-F238E27FC236}">
                <a16:creationId xmlns:a16="http://schemas.microsoft.com/office/drawing/2014/main" id="{1582D055-3C5C-4A86-A7C6-45DCCC8AC474}"/>
              </a:ext>
            </a:extLst>
          </p:cNvPr>
          <p:cNvSpPr>
            <a:spLocks noGrp="1"/>
          </p:cNvSpPr>
          <p:nvPr>
            <p:ph type="body" sz="half" idx="2"/>
          </p:nvPr>
        </p:nvSpPr>
        <p:spPr bwMode="auto">
          <a:xfrm>
            <a:off x="720000" y="2735225"/>
            <a:ext cx="3240000" cy="3240000"/>
          </a:xfrm>
        </p:spPr>
        <p:txBody>
          <a:bodyPr anchor="t" anchorCtr="0"/>
          <a:lstStyle>
            <a:lvl1pPr marL="0" indent="0">
              <a:buNone/>
              <a:defRPr sz="1600">
                <a:latin typeface="AMU Monument Grotesk" panose="020B0504040202060203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fr-FR"/>
              <a:t>Modifier les styles du texte du masque</a:t>
            </a:r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40115FF7-7D5A-96C6-4938-B9FC6CF42F5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20000" y="900000"/>
            <a:ext cx="10800000" cy="703098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9" name="Espace réservé du texte 3">
            <a:extLst>
              <a:ext uri="{FF2B5EF4-FFF2-40B4-BE49-F238E27FC236}">
                <a16:creationId xmlns:a16="http://schemas.microsoft.com/office/drawing/2014/main" id="{5D1C21FA-5F27-3E35-30F1-F06BC0FFC356}"/>
              </a:ext>
            </a:extLst>
          </p:cNvPr>
          <p:cNvSpPr>
            <a:spLocks noGrp="1"/>
          </p:cNvSpPr>
          <p:nvPr>
            <p:ph type="body" sz="half" idx="10"/>
          </p:nvPr>
        </p:nvSpPr>
        <p:spPr bwMode="auto">
          <a:xfrm>
            <a:off x="8279040" y="2735225"/>
            <a:ext cx="3240000" cy="3240000"/>
          </a:xfrm>
        </p:spPr>
        <p:txBody>
          <a:bodyPr anchor="t" anchorCtr="0"/>
          <a:lstStyle>
            <a:lvl1pPr marL="0" indent="0">
              <a:buNone/>
              <a:defRPr sz="1600">
                <a:latin typeface="AMU Monument Grotesk" panose="020B0504040202060203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fr-FR"/>
              <a:t>Modifier les styles du texte du masque</a:t>
            </a:r>
          </a:p>
        </p:txBody>
      </p:sp>
      <p:sp>
        <p:nvSpPr>
          <p:cNvPr id="14" name="Espace réservé du texte 3">
            <a:extLst>
              <a:ext uri="{FF2B5EF4-FFF2-40B4-BE49-F238E27FC236}">
                <a16:creationId xmlns:a16="http://schemas.microsoft.com/office/drawing/2014/main" id="{93C74B48-9B2E-FCDF-9377-787E2FFF4F85}"/>
              </a:ext>
            </a:extLst>
          </p:cNvPr>
          <p:cNvSpPr>
            <a:spLocks noGrp="1"/>
          </p:cNvSpPr>
          <p:nvPr>
            <p:ph type="body" sz="half" idx="11"/>
          </p:nvPr>
        </p:nvSpPr>
        <p:spPr bwMode="auto">
          <a:xfrm>
            <a:off x="4499517" y="2735225"/>
            <a:ext cx="3240000" cy="3240000"/>
          </a:xfrm>
        </p:spPr>
        <p:txBody>
          <a:bodyPr anchor="t" anchorCtr="0"/>
          <a:lstStyle>
            <a:lvl1pPr marL="0" indent="0">
              <a:buNone/>
              <a:defRPr sz="1600">
                <a:latin typeface="AMU Monument Grotesk" panose="020B0504040202060203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fr-FR"/>
              <a:t>Modifier les styles du texte du masque</a:t>
            </a:r>
          </a:p>
        </p:txBody>
      </p:sp>
      <p:cxnSp>
        <p:nvCxnSpPr>
          <p:cNvPr id="24" name="Connecteur droit 23">
            <a:extLst>
              <a:ext uri="{FF2B5EF4-FFF2-40B4-BE49-F238E27FC236}">
                <a16:creationId xmlns:a16="http://schemas.microsoft.com/office/drawing/2014/main" id="{F834FC4B-138E-8029-6C01-0015DBE4D25B}"/>
              </a:ext>
            </a:extLst>
          </p:cNvPr>
          <p:cNvCxnSpPr>
            <a:cxnSpLocks/>
          </p:cNvCxnSpPr>
          <p:nvPr userDrawn="1"/>
        </p:nvCxnSpPr>
        <p:spPr bwMode="auto">
          <a:xfrm>
            <a:off x="8012169" y="2125442"/>
            <a:ext cx="0" cy="3849783"/>
          </a:xfrm>
          <a:prstGeom prst="line">
            <a:avLst/>
          </a:prstGeom>
          <a:ln w="6350">
            <a:solidFill>
              <a:schemeClr val="tx1"/>
            </a:solidFill>
            <a:prstDash val="sysDot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7D48C1A-9653-4461-A314-9E052F30E71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20000" y="2100784"/>
            <a:ext cx="3248708" cy="415925"/>
          </a:xfrm>
        </p:spPr>
        <p:txBody>
          <a:bodyPr>
            <a:noAutofit/>
          </a:bodyPr>
          <a:lstStyle>
            <a:lvl1pPr marL="0" indent="0">
              <a:buNone/>
              <a:defRPr sz="1600">
                <a:solidFill>
                  <a:schemeClr val="tx2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4A863ED5-9DE2-4B81-A4A8-0E69D30D59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 bwMode="auto">
          <a:xfrm>
            <a:off x="4496591" y="2121512"/>
            <a:ext cx="3248707" cy="415925"/>
          </a:xfrm>
        </p:spPr>
        <p:txBody>
          <a:bodyPr>
            <a:noAutofit/>
          </a:bodyPr>
          <a:lstStyle>
            <a:lvl1pPr marL="0" indent="0">
              <a:buNone/>
              <a:defRPr sz="1600">
                <a:solidFill>
                  <a:schemeClr val="tx2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7" name="Espace réservé du texte 2">
            <a:extLst>
              <a:ext uri="{FF2B5EF4-FFF2-40B4-BE49-F238E27FC236}">
                <a16:creationId xmlns:a16="http://schemas.microsoft.com/office/drawing/2014/main" id="{E875491D-E96B-44E5-94C4-C35946B3FC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 bwMode="auto">
          <a:xfrm>
            <a:off x="8205753" y="2158443"/>
            <a:ext cx="3313288" cy="415925"/>
          </a:xfrm>
        </p:spPr>
        <p:txBody>
          <a:bodyPr>
            <a:noAutofit/>
          </a:bodyPr>
          <a:lstStyle>
            <a:lvl1pPr marL="0" indent="0">
              <a:buNone/>
              <a:defRPr sz="1600">
                <a:solidFill>
                  <a:schemeClr val="tx2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CE0D7BA-1395-490F-A96B-EE7FD43C82AB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789058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07a_Image et contenu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auto">
          <a:xfrm>
            <a:off x="6300000" y="900000"/>
            <a:ext cx="5247816" cy="703098"/>
          </a:xfrm>
        </p:spPr>
        <p:txBody>
          <a:bodyPr anchor="t" anchorCtr="0">
            <a:normAutofit/>
          </a:bodyPr>
          <a:lstStyle>
            <a:lvl1pPr>
              <a:defRPr sz="3600"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E34C2FE-245D-0C69-0B17-9EA5D3639336}"/>
              </a:ext>
            </a:extLst>
          </p:cNvPr>
          <p:cNvSpPr/>
          <p:nvPr userDrawn="1"/>
        </p:nvSpPr>
        <p:spPr bwMode="auto">
          <a:xfrm>
            <a:off x="10706985" y="5939999"/>
            <a:ext cx="1485015" cy="91800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9753B3B-8394-C320-4231-C6E7B6C26DE5}"/>
              </a:ext>
            </a:extLst>
          </p:cNvPr>
          <p:cNvSpPr/>
          <p:nvPr userDrawn="1"/>
        </p:nvSpPr>
        <p:spPr bwMode="auto">
          <a:xfrm>
            <a:off x="0" y="5904412"/>
            <a:ext cx="3083441" cy="9535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A5C4FBA-CAB9-C28F-D4D7-34B2BD48BB50}"/>
              </a:ext>
            </a:extLst>
          </p:cNvPr>
          <p:cNvSpPr/>
          <p:nvPr userDrawn="1"/>
        </p:nvSpPr>
        <p:spPr bwMode="auto">
          <a:xfrm>
            <a:off x="0" y="5518298"/>
            <a:ext cx="720000" cy="133970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sp>
        <p:nvSpPr>
          <p:cNvPr id="10" name="Espace réservé pour une image  15">
            <a:extLst>
              <a:ext uri="{FF2B5EF4-FFF2-40B4-BE49-F238E27FC236}">
                <a16:creationId xmlns:a16="http://schemas.microsoft.com/office/drawing/2014/main" id="{DE87CCF2-0F20-260E-1A84-560A6B04215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20000" y="899999"/>
            <a:ext cx="3960000" cy="5040000"/>
          </a:xfrm>
        </p:spPr>
        <p:txBody>
          <a:bodyPr/>
          <a:lstStyle/>
          <a:p>
            <a:r>
              <a:rPr lang="fr-FR"/>
              <a:t>Cliquez sur l'icône pour ajouter une image</a:t>
            </a:r>
            <a:endParaRPr lang="fr-FR" dirty="0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A72AA20F-00AB-F3A8-6313-A01275F6F61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300000" y="2549693"/>
            <a:ext cx="5247322" cy="317341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900" b="0" i="0">
                <a:latin typeface="AMU Monument Grotesk" panose="020B0504040202060203" pitchFamily="34" charset="0"/>
              </a:defRPr>
            </a:lvl1pPr>
          </a:lstStyle>
          <a:p>
            <a:pPr lvl="0"/>
            <a:r>
              <a:rPr lang="fr-FR" dirty="0"/>
              <a:t>Cliquez ici pour modifier le texte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039E512-8548-4004-B26C-215BC4856F5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812609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07b_Image et contenu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" name="Espace réservé pour une image  15">
            <a:extLst>
              <a:ext uri="{FF2B5EF4-FFF2-40B4-BE49-F238E27FC236}">
                <a16:creationId xmlns:a16="http://schemas.microsoft.com/office/drawing/2014/main" id="{DE87CCF2-0F20-260E-1A84-560A6B04215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300000" y="718457"/>
            <a:ext cx="4320000" cy="4681541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858CC9E-CFDE-4FC5-9756-10CCCC10D184}"/>
              </a:ext>
            </a:extLst>
          </p:cNvPr>
          <p:cNvSpPr/>
          <p:nvPr userDrawn="1"/>
        </p:nvSpPr>
        <p:spPr bwMode="auto">
          <a:xfrm>
            <a:off x="6300000" y="5400001"/>
            <a:ext cx="5892000" cy="14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346CD0B-1A89-432D-A5E1-AD00B926C7AA}"/>
              </a:ext>
            </a:extLst>
          </p:cNvPr>
          <p:cNvSpPr/>
          <p:nvPr userDrawn="1"/>
        </p:nvSpPr>
        <p:spPr bwMode="auto">
          <a:xfrm>
            <a:off x="10620000" y="718457"/>
            <a:ext cx="1572000" cy="469174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10E76332-B2FD-206C-2CAA-AD24B7EC3721}"/>
              </a:ext>
            </a:extLst>
          </p:cNvPr>
          <p:cNvCxnSpPr>
            <a:cxnSpLocks/>
          </p:cNvCxnSpPr>
          <p:nvPr userDrawn="1"/>
        </p:nvCxnSpPr>
        <p:spPr bwMode="auto">
          <a:xfrm>
            <a:off x="696000" y="720000"/>
            <a:ext cx="10800000" cy="0"/>
          </a:xfrm>
          <a:prstGeom prst="line">
            <a:avLst/>
          </a:prstGeom>
          <a:ln w="9525">
            <a:solidFill>
              <a:schemeClr val="tx1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itre 1">
            <a:extLst>
              <a:ext uri="{FF2B5EF4-FFF2-40B4-BE49-F238E27FC236}">
                <a16:creationId xmlns:a16="http://schemas.microsoft.com/office/drawing/2014/main" id="{757BFBAD-0EA9-DEEC-EB76-6D2E4949B3B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20000" y="900000"/>
            <a:ext cx="5040000" cy="703098"/>
          </a:xfrm>
        </p:spPr>
        <p:txBody>
          <a:bodyPr>
            <a:noAutofit/>
          </a:bodyPr>
          <a:lstStyle>
            <a:lvl1pPr>
              <a:defRPr sz="28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11" name="Espace réservé du texte 14">
            <a:extLst>
              <a:ext uri="{FF2B5EF4-FFF2-40B4-BE49-F238E27FC236}">
                <a16:creationId xmlns:a16="http://schemas.microsoft.com/office/drawing/2014/main" id="{6C36CD51-BCA4-5AD4-C85C-4B9ECCDDBB3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720000" y="1800000"/>
            <a:ext cx="5040000" cy="3685152"/>
          </a:xfrm>
        </p:spPr>
        <p:txBody>
          <a:bodyPr>
            <a:normAutofit/>
          </a:bodyPr>
          <a:lstStyle>
            <a:lvl1pPr marL="0" indent="0">
              <a:buNone/>
              <a:defRPr sz="1800" b="0" i="0">
                <a:solidFill>
                  <a:schemeClr val="tx1"/>
                </a:solidFill>
                <a:latin typeface="AMU Monument Grotesk" panose="020B0504040202060203" pitchFamily="34" charset="0"/>
              </a:defRPr>
            </a:lvl1pPr>
          </a:lstStyle>
          <a:p>
            <a:pPr lvl="0"/>
            <a:r>
              <a:rPr lang="fr-FR" dirty="0"/>
              <a:t>Cliquez ici pour modifier le texte</a:t>
            </a: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64354A91-DB89-4D4D-BF13-DBDE56ED3C9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696000" y="6492875"/>
            <a:ext cx="4114800" cy="365125"/>
          </a:xfrm>
        </p:spPr>
        <p:txBody>
          <a:bodyPr/>
          <a:lstStyle>
            <a:lvl1pPr algn="l">
              <a:defRPr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484647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8_Disposition vie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>
            <a:extLst>
              <a:ext uri="{FF2B5EF4-FFF2-40B4-BE49-F238E27FC236}">
                <a16:creationId xmlns:a16="http://schemas.microsoft.com/office/drawing/2014/main" id="{B9ADD4E9-CE15-4076-AEA0-12908C3BA29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94883" y="946759"/>
            <a:ext cx="10515600" cy="837636"/>
          </a:xfrm>
        </p:spPr>
        <p:txBody>
          <a:bodyPr anchor="t" anchorCtr="0">
            <a:normAutofit/>
          </a:bodyPr>
          <a:lstStyle>
            <a:lvl1pPr>
              <a:defRPr sz="3600"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6DAA955B-DF91-4253-910F-61C8435D776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910980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09_Slide de fi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E277F73-F734-4FB9-8F0D-42475FDBABB9}"/>
              </a:ext>
            </a:extLst>
          </p:cNvPr>
          <p:cNvSpPr/>
          <p:nvPr userDrawn="1"/>
        </p:nvSpPr>
        <p:spPr>
          <a:xfrm>
            <a:off x="-1" y="-26853"/>
            <a:ext cx="5006715" cy="184672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8" name="Titre 1">
            <a:extLst>
              <a:ext uri="{FF2B5EF4-FFF2-40B4-BE49-F238E27FC236}">
                <a16:creationId xmlns:a16="http://schemas.microsoft.com/office/drawing/2014/main" id="{EC7F8144-5C85-49C8-9D7A-6246B948E73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64029" y="3010182"/>
            <a:ext cx="10515600" cy="837636"/>
          </a:xfrm>
        </p:spPr>
        <p:txBody>
          <a:bodyPr>
            <a:normAutofit/>
          </a:bodyPr>
          <a:lstStyle>
            <a:lvl1pPr algn="ctr">
              <a:defRPr sz="3600"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pic>
        <p:nvPicPr>
          <p:cNvPr id="2" name="Image 3">
            <a:extLst>
              <a:ext uri="{FF2B5EF4-FFF2-40B4-BE49-F238E27FC236}">
                <a16:creationId xmlns:a16="http://schemas.microsoft.com/office/drawing/2014/main" id="{AF9D1718-9723-97D3-C7C1-83A8EC0EB07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 bwMode="auto">
          <a:xfrm>
            <a:off x="8296703" y="4995775"/>
            <a:ext cx="3895297" cy="1862225"/>
          </a:xfrm>
          <a:prstGeom prst="rect">
            <a:avLst/>
          </a:prstGeom>
        </p:spPr>
      </p:pic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DC5035A-53E7-4456-A183-E9D038FA994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0" y="6492875"/>
            <a:ext cx="4114800" cy="365125"/>
          </a:xfrm>
        </p:spPr>
        <p:txBody>
          <a:bodyPr/>
          <a:lstStyle>
            <a:lvl1pPr algn="l">
              <a:defRPr/>
            </a:lvl1pPr>
          </a:lstStyle>
          <a:p>
            <a:endParaRPr lang="fr-FR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2089F16-0672-42BB-9DE4-998F3721EC90}"/>
              </a:ext>
            </a:extLst>
          </p:cNvPr>
          <p:cNvSpPr/>
          <p:nvPr userDrawn="1"/>
        </p:nvSpPr>
        <p:spPr bwMode="auto">
          <a:xfrm>
            <a:off x="-1" y="15496"/>
            <a:ext cx="2293496" cy="217306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4E95D403-D01D-456F-9797-CD4CEBE7A7B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54831" y="196800"/>
            <a:ext cx="4497049" cy="1399421"/>
          </a:xfrm>
        </p:spPr>
        <p:txBody>
          <a:bodyPr>
            <a:noAutofit/>
          </a:bodyPr>
          <a:lstStyle>
            <a:lvl1pPr marL="0" indent="0">
              <a:buNone/>
              <a:defRPr sz="4000">
                <a:solidFill>
                  <a:schemeClr val="bg1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01b_Titre avec image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2" name="Rectangle 41">
            <a:extLst>
              <a:ext uri="{FF2B5EF4-FFF2-40B4-BE49-F238E27FC236}">
                <a16:creationId xmlns:a16="http://schemas.microsoft.com/office/drawing/2014/main" id="{C5D2973F-733C-4BFB-39A6-36A2EE7A22CF}"/>
              </a:ext>
            </a:extLst>
          </p:cNvPr>
          <p:cNvSpPr/>
          <p:nvPr userDrawn="1"/>
        </p:nvSpPr>
        <p:spPr>
          <a:xfrm>
            <a:off x="-1" y="0"/>
            <a:ext cx="12192001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space réservé pour une image  6">
            <a:extLst>
              <a:ext uri="{FF2B5EF4-FFF2-40B4-BE49-F238E27FC236}">
                <a16:creationId xmlns:a16="http://schemas.microsoft.com/office/drawing/2014/main" id="{AAB747D1-F2DF-4780-8AB5-B5DE047EBB0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-1" y="-1"/>
            <a:ext cx="8296703" cy="6858001"/>
          </a:xfrm>
          <a:solidFill>
            <a:schemeClr val="bg1"/>
          </a:solidFill>
        </p:spPr>
        <p:txBody>
          <a:bodyPr/>
          <a:lstStyle/>
          <a:p>
            <a:r>
              <a:rPr lang="fr-FR"/>
              <a:t>Cliquez sur l'icône pour ajouter une image</a:t>
            </a:r>
            <a:endParaRPr lang="fr-FR" dirty="0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146915C0-A346-ED72-1B0D-E3E4F1B5DB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 bwMode="auto">
          <a:xfrm>
            <a:off x="8298846" y="4996800"/>
            <a:ext cx="3893154" cy="1861200"/>
          </a:xfrm>
          <a:prstGeom prst="rect">
            <a:avLst/>
          </a:prstGeom>
        </p:spPr>
      </p:pic>
      <p:sp>
        <p:nvSpPr>
          <p:cNvPr id="3" name="Titre 1">
            <a:extLst>
              <a:ext uri="{FF2B5EF4-FFF2-40B4-BE49-F238E27FC236}">
                <a16:creationId xmlns:a16="http://schemas.microsoft.com/office/drawing/2014/main" id="{671E6C9A-722B-B483-5F4A-31E0010847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 bwMode="auto">
          <a:xfrm>
            <a:off x="-1" y="0"/>
            <a:ext cx="7315201" cy="1655014"/>
          </a:xfrm>
          <a:solidFill>
            <a:schemeClr val="tx2"/>
          </a:solidFill>
        </p:spPr>
        <p:txBody>
          <a:bodyPr wrap="square" lIns="360000" tIns="216000" rIns="360000" bIns="216000">
            <a:spAutoFit/>
          </a:bodyPr>
          <a:lstStyle>
            <a:lvl1pPr>
              <a:defRPr>
                <a:solidFill>
                  <a:schemeClr val="bg1"/>
                </a:solidFill>
                <a:latin typeface="AMU Monument Grotesk Medium" panose="020B0604040202060203" pitchFamily="34" charset="0"/>
              </a:defRPr>
            </a:lvl1pPr>
          </a:lstStyle>
          <a:p>
            <a:r>
              <a:rPr lang="fr-FR" dirty="0"/>
              <a:t>Modifiez le style du titre</a:t>
            </a:r>
            <a:br>
              <a:rPr lang="fr-FR" dirty="0"/>
            </a:br>
            <a:endParaRPr lang="fr-FR" dirty="0"/>
          </a:p>
        </p:txBody>
      </p:sp>
      <p:sp>
        <p:nvSpPr>
          <p:cNvPr id="4" name="Sous-titre 3">
            <a:extLst>
              <a:ext uri="{FF2B5EF4-FFF2-40B4-BE49-F238E27FC236}">
                <a16:creationId xmlns:a16="http://schemas.microsoft.com/office/drawing/2014/main" id="{B5DC071E-6C2E-EBDE-9424-99E288887ED9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auto">
          <a:xfrm>
            <a:off x="0" y="1655014"/>
            <a:ext cx="4805570" cy="1030058"/>
          </a:xfrm>
          <a:solidFill>
            <a:schemeClr val="tx2"/>
          </a:solidFill>
        </p:spPr>
        <p:txBody>
          <a:bodyPr wrap="square" lIns="360000" tIns="0" rIns="360000" bIns="216000">
            <a:spAutoFit/>
          </a:bodyPr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14DBAFAC-540A-4032-8173-460700648BD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auto">
          <a:xfrm>
            <a:off x="0" y="6492875"/>
            <a:ext cx="411480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791838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02_Sommair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" name="Titre 1">
            <a:extLst>
              <a:ext uri="{FF2B5EF4-FFF2-40B4-BE49-F238E27FC236}">
                <a16:creationId xmlns:a16="http://schemas.microsoft.com/office/drawing/2014/main" id="{B5C57AA0-D8CF-D890-736A-CCBC84B1C6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auto">
          <a:xfrm>
            <a:off x="720000" y="1027890"/>
            <a:ext cx="10800000" cy="703098"/>
          </a:xfrm>
        </p:spPr>
        <p:txBody>
          <a:bodyPr anchor="t" anchorCtr="0"/>
          <a:lstStyle>
            <a:lvl1pPr>
              <a:defRPr>
                <a:solidFill>
                  <a:schemeClr val="tx2"/>
                </a:solidFill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 dirty="0"/>
              <a:t>Sommaire</a:t>
            </a:r>
            <a:endParaRPr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EA650F-4B19-4264-839E-E6B281D53168}"/>
              </a:ext>
            </a:extLst>
          </p:cNvPr>
          <p:cNvSpPr/>
          <p:nvPr userDrawn="1"/>
        </p:nvSpPr>
        <p:spPr bwMode="auto">
          <a:xfrm>
            <a:off x="8138160" y="5830109"/>
            <a:ext cx="4053840" cy="102788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FF5C3A6-A109-4741-9818-7B2828D1CE08}"/>
              </a:ext>
            </a:extLst>
          </p:cNvPr>
          <p:cNvSpPr/>
          <p:nvPr userDrawn="1"/>
        </p:nvSpPr>
        <p:spPr bwMode="auto">
          <a:xfrm>
            <a:off x="11055531" y="5127013"/>
            <a:ext cx="1136469" cy="173098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sp>
        <p:nvSpPr>
          <p:cNvPr id="17" name="Espace réservé du contenu 2">
            <a:extLst>
              <a:ext uri="{FF2B5EF4-FFF2-40B4-BE49-F238E27FC236}">
                <a16:creationId xmlns:a16="http://schemas.microsoft.com/office/drawing/2014/main" id="{764F2B6B-A96B-4BA5-825A-7EFAC3CFE6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51192" y="2018490"/>
            <a:ext cx="9617144" cy="385461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AA9B3C39-5129-4406-9AEF-C4DD509AC2E6}"/>
              </a:ext>
            </a:extLst>
          </p:cNvPr>
          <p:cNvSpPr txBox="1"/>
          <p:nvPr userDrawn="1"/>
        </p:nvSpPr>
        <p:spPr>
          <a:xfrm>
            <a:off x="1270181" y="1972577"/>
            <a:ext cx="3545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>
                <a:solidFill>
                  <a:schemeClr val="tx2"/>
                </a:solidFill>
                <a:latin typeface="+mn-lt"/>
              </a:rPr>
              <a:t>&gt;</a:t>
            </a:r>
          </a:p>
        </p:txBody>
      </p:sp>
      <p:sp>
        <p:nvSpPr>
          <p:cNvPr id="19" name="Espace réservé du contenu 2">
            <a:extLst>
              <a:ext uri="{FF2B5EF4-FFF2-40B4-BE49-F238E27FC236}">
                <a16:creationId xmlns:a16="http://schemas.microsoft.com/office/drawing/2014/main" id="{C7363B55-10E1-4AAC-8A5E-8882C41852E8}"/>
              </a:ext>
            </a:extLst>
          </p:cNvPr>
          <p:cNvSpPr>
            <a:spLocks noGrp="1"/>
          </p:cNvSpPr>
          <p:nvPr>
            <p:ph idx="10"/>
          </p:nvPr>
        </p:nvSpPr>
        <p:spPr bwMode="auto">
          <a:xfrm>
            <a:off x="1751192" y="2691453"/>
            <a:ext cx="9617144" cy="385461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0" name="Espace réservé du contenu 2">
            <a:extLst>
              <a:ext uri="{FF2B5EF4-FFF2-40B4-BE49-F238E27FC236}">
                <a16:creationId xmlns:a16="http://schemas.microsoft.com/office/drawing/2014/main" id="{7F990837-E004-457E-A907-F35379F24DB1}"/>
              </a:ext>
            </a:extLst>
          </p:cNvPr>
          <p:cNvSpPr>
            <a:spLocks noGrp="1"/>
          </p:cNvSpPr>
          <p:nvPr>
            <p:ph idx="11"/>
          </p:nvPr>
        </p:nvSpPr>
        <p:spPr bwMode="auto">
          <a:xfrm>
            <a:off x="1751192" y="3362700"/>
            <a:ext cx="9617144" cy="385461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CAF26B4F-B929-4FED-90FB-DC0EBBE3B310}"/>
              </a:ext>
            </a:extLst>
          </p:cNvPr>
          <p:cNvSpPr txBox="1"/>
          <p:nvPr userDrawn="1"/>
        </p:nvSpPr>
        <p:spPr bwMode="auto">
          <a:xfrm>
            <a:off x="1255755" y="2612948"/>
            <a:ext cx="3545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>
                <a:solidFill>
                  <a:schemeClr val="tx2"/>
                </a:solidFill>
                <a:latin typeface="+mn-lt"/>
              </a:rPr>
              <a:t>&gt;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4F2C0EA1-09C7-434E-BFA4-7521588CC2B9}"/>
              </a:ext>
            </a:extLst>
          </p:cNvPr>
          <p:cNvSpPr txBox="1"/>
          <p:nvPr userDrawn="1"/>
        </p:nvSpPr>
        <p:spPr bwMode="auto">
          <a:xfrm>
            <a:off x="1255755" y="3305695"/>
            <a:ext cx="3545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>
                <a:solidFill>
                  <a:schemeClr val="tx2"/>
                </a:solidFill>
                <a:latin typeface="+mn-lt"/>
              </a:rPr>
              <a:t>&gt;</a:t>
            </a: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56509306-DD73-4B5A-8DC7-68DCB9CFBBB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720000" y="6509997"/>
            <a:ext cx="4114800" cy="365125"/>
          </a:xfrm>
        </p:spPr>
        <p:txBody>
          <a:bodyPr/>
          <a:lstStyle>
            <a:lvl1pPr algn="l">
              <a:defRPr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31026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3_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D55BFF8-8ABF-8B8B-F4AD-399B2E9E8C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AAE833-F01A-084E-BEC1-65FE29046D51}" type="datetimeFigureOut">
              <a:rPr lang="fr-FR" smtClean="0"/>
              <a:t>08/01/2026</a:t>
            </a:fld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C7C2C19-AF6F-01DF-C168-C319AA0758CC}"/>
              </a:ext>
            </a:extLst>
          </p:cNvPr>
          <p:cNvSpPr/>
          <p:nvPr userDrawn="1"/>
        </p:nvSpPr>
        <p:spPr bwMode="auto">
          <a:xfrm>
            <a:off x="1" y="1"/>
            <a:ext cx="5967920" cy="685799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4B1C2588-649E-B85C-4DF9-25EEE4EFC86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60568" y="698500"/>
            <a:ext cx="3846787" cy="5461000"/>
          </a:xfrm>
        </p:spPr>
        <p:txBody>
          <a:bodyPr/>
          <a:lstStyle/>
          <a:p>
            <a:r>
              <a:rPr lang="fr-FR"/>
              <a:t>Cliquez sur l'icône pour ajouter une image</a:t>
            </a:r>
            <a:endParaRPr lang="fr-FR" dirty="0"/>
          </a:p>
        </p:txBody>
      </p:sp>
      <p:sp>
        <p:nvSpPr>
          <p:cNvPr id="17" name="Titre 1">
            <a:extLst>
              <a:ext uri="{FF2B5EF4-FFF2-40B4-BE49-F238E27FC236}">
                <a16:creationId xmlns:a16="http://schemas.microsoft.com/office/drawing/2014/main" id="{F72BE205-95DB-E19F-473A-3415ADAB6C7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224081" y="876676"/>
            <a:ext cx="5221440" cy="703098"/>
          </a:xfrm>
        </p:spPr>
        <p:txBody>
          <a:bodyPr lIns="0" tIns="0" rIns="0" bIns="0">
            <a:normAutofit/>
          </a:bodyPr>
          <a:lstStyle>
            <a:lvl1pPr>
              <a:defRPr sz="3600"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18" name="Espace réservé du texte 14">
            <a:extLst>
              <a:ext uri="{FF2B5EF4-FFF2-40B4-BE49-F238E27FC236}">
                <a16:creationId xmlns:a16="http://schemas.microsoft.com/office/drawing/2014/main" id="{B6E7680C-4A38-312B-6581-97548417CB5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6224081" y="2486749"/>
            <a:ext cx="5221440" cy="3173412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900" b="0" i="0">
                <a:latin typeface="AMU Monument Grotesk" panose="020B0504040202060203" pitchFamily="34" charset="0"/>
              </a:defRPr>
            </a:lvl1pPr>
          </a:lstStyle>
          <a:p>
            <a:pPr lvl="0"/>
            <a:r>
              <a:rPr lang="fr-FR" dirty="0"/>
              <a:t>Cliquez ici pour modifier le texte</a:t>
            </a:r>
          </a:p>
        </p:txBody>
      </p:sp>
      <p:pic>
        <p:nvPicPr>
          <p:cNvPr id="2" name="Image 7">
            <a:extLst>
              <a:ext uri="{FF2B5EF4-FFF2-40B4-BE49-F238E27FC236}">
                <a16:creationId xmlns:a16="http://schemas.microsoft.com/office/drawing/2014/main" id="{148E6340-7F30-F0B7-E2D5-075C85C95E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 bwMode="auto">
          <a:xfrm>
            <a:off x="6224081" y="243549"/>
            <a:ext cx="918001" cy="3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2927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04a_Titre et contenu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auto">
          <a:xfrm>
            <a:off x="900000" y="900000"/>
            <a:ext cx="10515600" cy="703098"/>
          </a:xfrm>
        </p:spPr>
        <p:txBody>
          <a:bodyPr anchor="t" anchorCtr="0"/>
          <a:lstStyle>
            <a:lvl1pPr>
              <a:defRPr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 bwMode="auto">
          <a:xfrm>
            <a:off x="900000" y="1908000"/>
            <a:ext cx="10534436" cy="4351338"/>
          </a:xfrm>
        </p:spPr>
        <p:txBody>
          <a:bodyPr anchor="t" anchorCtr="0"/>
          <a:lstStyle>
            <a:lvl1pPr>
              <a:defRPr>
                <a:latin typeface="AMU Monument Grotesk" panose="020B0504040202060203" pitchFamily="34" charset="0"/>
              </a:defRPr>
            </a:lvl1pPr>
            <a:lvl2pPr>
              <a:defRPr>
                <a:latin typeface="AMU Monument Grotesk" panose="020B0504040202060203" pitchFamily="34" charset="0"/>
              </a:defRPr>
            </a:lvl2pPr>
            <a:lvl3pPr>
              <a:defRPr>
                <a:latin typeface="AMU Monument Grotesk" panose="020B0504040202060203" pitchFamily="34" charset="0"/>
              </a:defRPr>
            </a:lvl3pPr>
            <a:lvl4pPr>
              <a:defRPr>
                <a:latin typeface="AMU Monument Grotesk" panose="020B0504040202060203" pitchFamily="34" charset="0"/>
              </a:defRPr>
            </a:lvl4pPr>
            <a:lvl5pPr>
              <a:defRPr>
                <a:latin typeface="AMU Monument Grotesk" panose="020B0504040202060203" pitchFamily="34" charset="0"/>
              </a:defRPr>
            </a:lvl5pPr>
          </a:lstStyle>
          <a:p>
            <a:pPr lvl="0">
              <a:defRPr/>
            </a:pPr>
            <a:r>
              <a:rPr lang="fr-FR"/>
              <a:t>Modifier les styles du texte du masque</a:t>
            </a:r>
          </a:p>
          <a:p>
            <a:pPr lvl="1">
              <a:defRPr/>
            </a:pPr>
            <a:r>
              <a:rPr lang="fr-FR"/>
              <a:t>Deuxième niveau</a:t>
            </a:r>
          </a:p>
          <a:p>
            <a:pPr lvl="2">
              <a:defRPr/>
            </a:pPr>
            <a:r>
              <a:rPr lang="fr-FR"/>
              <a:t>Troisième niveau</a:t>
            </a:r>
          </a:p>
          <a:p>
            <a:pPr lvl="3">
              <a:defRPr/>
            </a:pPr>
            <a:r>
              <a:rPr lang="fr-FR"/>
              <a:t>Quatrième niveau</a:t>
            </a:r>
          </a:p>
          <a:p>
            <a:pPr lvl="4">
              <a:defRPr/>
            </a:pPr>
            <a:r>
              <a:rPr lang="fr-FR"/>
              <a:t>Cinquième niveau</a:t>
            </a:r>
            <a:endParaRPr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9753B3B-8394-C320-4231-C6E7B6C26DE5}"/>
              </a:ext>
            </a:extLst>
          </p:cNvPr>
          <p:cNvSpPr/>
          <p:nvPr userDrawn="1"/>
        </p:nvSpPr>
        <p:spPr bwMode="auto">
          <a:xfrm>
            <a:off x="8701754" y="5362949"/>
            <a:ext cx="3083441" cy="14950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22C2647-F8A5-1AF5-B4A3-53F4F77A1A5F}"/>
              </a:ext>
            </a:extLst>
          </p:cNvPr>
          <p:cNvSpPr/>
          <p:nvPr userDrawn="1"/>
        </p:nvSpPr>
        <p:spPr bwMode="auto">
          <a:xfrm>
            <a:off x="11112000" y="4337999"/>
            <a:ext cx="1080000" cy="252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B077BE7-40DD-4D8B-AFF2-8677A6D0D1A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31159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04b_Titre et contenu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auto">
          <a:xfrm>
            <a:off x="720000" y="900000"/>
            <a:ext cx="10800000" cy="703098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 bwMode="auto">
          <a:xfrm>
            <a:off x="720000" y="1800000"/>
            <a:ext cx="10800000" cy="4351338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MU Monument Grotesk" panose="020B0504040202060203" pitchFamily="34" charset="0"/>
              </a:defRPr>
            </a:lvl1pPr>
            <a:lvl2pPr>
              <a:defRPr>
                <a:latin typeface="AMU Monument Grotesk" panose="020B0504040202060203" pitchFamily="34" charset="0"/>
              </a:defRPr>
            </a:lvl2pPr>
            <a:lvl3pPr>
              <a:defRPr>
                <a:latin typeface="AMU Monument Grotesk" panose="020B0504040202060203" pitchFamily="34" charset="0"/>
              </a:defRPr>
            </a:lvl3pPr>
            <a:lvl4pPr>
              <a:defRPr>
                <a:latin typeface="AMU Monument Grotesk" panose="020B0504040202060203" pitchFamily="34" charset="0"/>
              </a:defRPr>
            </a:lvl4pPr>
            <a:lvl5pPr>
              <a:defRPr>
                <a:latin typeface="AMU Monument Grotesk" panose="020B0504040202060203" pitchFamily="34" charset="0"/>
              </a:defRPr>
            </a:lvl5pPr>
          </a:lstStyle>
          <a:p>
            <a:pPr lvl="0">
              <a:defRPr/>
            </a:pPr>
            <a:r>
              <a:rPr lang="fr-FR"/>
              <a:t>Modifier les styles du texte du masque</a:t>
            </a:r>
          </a:p>
          <a:p>
            <a:pPr lvl="1">
              <a:defRPr/>
            </a:pPr>
            <a:r>
              <a:rPr lang="fr-FR"/>
              <a:t>Deuxième niveau</a:t>
            </a:r>
          </a:p>
          <a:p>
            <a:pPr lvl="2">
              <a:defRPr/>
            </a:pPr>
            <a:r>
              <a:rPr lang="fr-FR"/>
              <a:t>Troisième niveau</a:t>
            </a:r>
          </a:p>
          <a:p>
            <a:pPr lvl="3">
              <a:defRPr/>
            </a:pPr>
            <a:r>
              <a:rPr lang="fr-FR"/>
              <a:t>Quatrième niveau</a:t>
            </a:r>
          </a:p>
          <a:p>
            <a:pPr lvl="4">
              <a:defRPr/>
            </a:pPr>
            <a:r>
              <a:rPr lang="fr-FR"/>
              <a:t>Cinquième niveau</a:t>
            </a:r>
            <a:endParaRPr dirty="0"/>
          </a:p>
        </p:txBody>
      </p:sp>
      <p:sp>
        <p:nvSpPr>
          <p:cNvPr id="4" name="Rectangle 3"/>
          <p:cNvSpPr/>
          <p:nvPr userDrawn="1"/>
        </p:nvSpPr>
        <p:spPr bwMode="auto">
          <a:xfrm>
            <a:off x="0" y="5527630"/>
            <a:ext cx="2414495" cy="133574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E806B85-C08A-4477-9CDF-58B8C69CFDB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04c_Titre et contenu (vierge)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" name="Titre 1">
            <a:extLst>
              <a:ext uri="{FF2B5EF4-FFF2-40B4-BE49-F238E27FC236}">
                <a16:creationId xmlns:a16="http://schemas.microsoft.com/office/drawing/2014/main" id="{91467579-6346-4CA8-D85C-3781892F727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20000" y="900000"/>
            <a:ext cx="10800000" cy="703098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10" name="Espace réservé du contenu 2">
            <a:extLst>
              <a:ext uri="{FF2B5EF4-FFF2-40B4-BE49-F238E27FC236}">
                <a16:creationId xmlns:a16="http://schemas.microsoft.com/office/drawing/2014/main" id="{0E6F0264-2AC1-648F-587A-8E3BEF65F4AB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720000" y="1800000"/>
            <a:ext cx="10800000" cy="4351338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MU Monument Grotesk" panose="020B0504040202060203" pitchFamily="34" charset="0"/>
              </a:defRPr>
            </a:lvl1pPr>
            <a:lvl2pPr>
              <a:defRPr>
                <a:latin typeface="AMU Monument Grotesk" panose="020B0504040202060203" pitchFamily="34" charset="0"/>
              </a:defRPr>
            </a:lvl2pPr>
            <a:lvl3pPr>
              <a:defRPr>
                <a:latin typeface="AMU Monument Grotesk" panose="020B0504040202060203" pitchFamily="34" charset="0"/>
              </a:defRPr>
            </a:lvl3pPr>
            <a:lvl4pPr>
              <a:defRPr>
                <a:latin typeface="AMU Monument Grotesk" panose="020B0504040202060203" pitchFamily="34" charset="0"/>
              </a:defRPr>
            </a:lvl4pPr>
            <a:lvl5pPr>
              <a:defRPr>
                <a:latin typeface="AMU Monument Grotesk" panose="020B0504040202060203" pitchFamily="34" charset="0"/>
              </a:defRPr>
            </a:lvl5pPr>
          </a:lstStyle>
          <a:p>
            <a:pPr lvl="0">
              <a:defRPr/>
            </a:pPr>
            <a:r>
              <a:rPr lang="fr-FR"/>
              <a:t>Modifier les styles du texte du masque</a:t>
            </a:r>
          </a:p>
          <a:p>
            <a:pPr lvl="1">
              <a:defRPr/>
            </a:pPr>
            <a:r>
              <a:rPr lang="fr-FR"/>
              <a:t>Deuxième niveau</a:t>
            </a:r>
          </a:p>
          <a:p>
            <a:pPr lvl="2">
              <a:defRPr/>
            </a:pPr>
            <a:r>
              <a:rPr lang="fr-FR"/>
              <a:t>Troisième niveau</a:t>
            </a:r>
          </a:p>
          <a:p>
            <a:pPr lvl="3">
              <a:defRPr/>
            </a:pPr>
            <a:r>
              <a:rPr lang="fr-FR"/>
              <a:t>Quatrième niveau</a:t>
            </a:r>
          </a:p>
          <a:p>
            <a:pPr lvl="4">
              <a:defRPr/>
            </a:pPr>
            <a:r>
              <a:rPr lang="fr-FR"/>
              <a:t>Cinquième niveau</a:t>
            </a:r>
            <a:endParaRPr dirty="0"/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E9490818-AFC1-40DD-B7EE-47357F53DE0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03976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05a_Deux contenus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769101A6-43C9-4CE0-8D21-47E7BB41520E}"/>
              </a:ext>
            </a:extLst>
          </p:cNvPr>
          <p:cNvSpPr/>
          <p:nvPr userDrawn="1"/>
        </p:nvSpPr>
        <p:spPr bwMode="auto">
          <a:xfrm>
            <a:off x="8701754" y="5362949"/>
            <a:ext cx="3490246" cy="14950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BD6BE84A-239A-FA60-A1FF-71BAF972FB2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20000" y="900000"/>
            <a:ext cx="10800000" cy="703098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7EDCCBC-D24F-40AE-B02B-99D701F07FF7}"/>
              </a:ext>
            </a:extLst>
          </p:cNvPr>
          <p:cNvSpPr/>
          <p:nvPr userDrawn="1"/>
        </p:nvSpPr>
        <p:spPr bwMode="auto">
          <a:xfrm>
            <a:off x="1" y="5362948"/>
            <a:ext cx="2263514" cy="149505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sp>
        <p:nvSpPr>
          <p:cNvPr id="8" name="Espace réservé du texte 14">
            <a:extLst>
              <a:ext uri="{FF2B5EF4-FFF2-40B4-BE49-F238E27FC236}">
                <a16:creationId xmlns:a16="http://schemas.microsoft.com/office/drawing/2014/main" id="{C0C7721F-8498-4C2F-AF0A-37E41F8A8A8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720000" y="1896317"/>
            <a:ext cx="5141154" cy="317341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900" b="0" i="0">
                <a:latin typeface="AMU Monument Grotesk" panose="020B0504040202060203" pitchFamily="34" charset="0"/>
              </a:defRPr>
            </a:lvl1pPr>
          </a:lstStyle>
          <a:p>
            <a:pPr lvl="0"/>
            <a:r>
              <a:rPr lang="fr-FR" dirty="0"/>
              <a:t>Cliquez ici pour modifier le texte</a:t>
            </a:r>
          </a:p>
        </p:txBody>
      </p:sp>
      <p:sp>
        <p:nvSpPr>
          <p:cNvPr id="13" name="Espace réservé du texte 14">
            <a:extLst>
              <a:ext uri="{FF2B5EF4-FFF2-40B4-BE49-F238E27FC236}">
                <a16:creationId xmlns:a16="http://schemas.microsoft.com/office/drawing/2014/main" id="{B66F9A4B-DFA8-4176-9901-78B8C274472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6096000" y="1896317"/>
            <a:ext cx="5424000" cy="317341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900" b="0" i="0">
                <a:latin typeface="AMU Monument Grotesk" panose="020B0504040202060203" pitchFamily="34" charset="0"/>
              </a:defRPr>
            </a:lvl1pPr>
          </a:lstStyle>
          <a:p>
            <a:pPr lvl="0"/>
            <a:r>
              <a:rPr lang="fr-FR" dirty="0"/>
              <a:t>Cliquez ici pour modifier le texte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2D0F193-92D1-4048-91DF-D0A6643354F3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fr-F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5b_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5">
            <a:extLst>
              <a:ext uri="{FF2B5EF4-FFF2-40B4-BE49-F238E27FC236}">
                <a16:creationId xmlns:a16="http://schemas.microsoft.com/office/drawing/2014/main" id="{EF9A4183-7A07-A76A-E2F6-0AD329B67331}"/>
              </a:ext>
            </a:extLst>
          </p:cNvPr>
          <p:cNvSpPr txBox="1">
            <a:spLocks/>
          </p:cNvSpPr>
          <p:nvPr userDrawn="1"/>
        </p:nvSpPr>
        <p:spPr bwMode="auto">
          <a:xfrm>
            <a:off x="9311640" y="635634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>
              <a:defRPr sz="1050" b="0" i="0">
                <a:solidFill>
                  <a:schemeClr val="tx1">
                    <a:tint val="75000"/>
                  </a:schemeClr>
                </a:solidFill>
                <a:latin typeface="ABC Monument Grotesk Unlicensed" panose="020B0504040202060203" pitchFamily="34" charset="0"/>
                <a:ea typeface="+mn-ea"/>
                <a:cs typeface="+mn-cs"/>
              </a:defRPr>
            </a:lvl1pPr>
            <a:lvl2pPr marL="4572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A9AC6FA-B199-E84F-B1FB-68990996531A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C7C2C19-AF6F-01DF-C168-C319AA0758CC}"/>
              </a:ext>
            </a:extLst>
          </p:cNvPr>
          <p:cNvSpPr/>
          <p:nvPr userDrawn="1"/>
        </p:nvSpPr>
        <p:spPr bwMode="auto">
          <a:xfrm>
            <a:off x="5747657" y="-15874"/>
            <a:ext cx="6444343" cy="687387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7" name="Titre 1">
            <a:extLst>
              <a:ext uri="{FF2B5EF4-FFF2-40B4-BE49-F238E27FC236}">
                <a16:creationId xmlns:a16="http://schemas.microsoft.com/office/drawing/2014/main" id="{F72BE205-95DB-E19F-473A-3415ADAB6C7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95999" y="1026571"/>
            <a:ext cx="10525192" cy="703098"/>
          </a:xfrm>
        </p:spPr>
        <p:txBody>
          <a:bodyPr anchor="t" anchorCtr="0">
            <a:normAutofit/>
          </a:bodyPr>
          <a:lstStyle>
            <a:lvl1pPr>
              <a:defRPr sz="4400"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18" name="Espace réservé du texte 14">
            <a:extLst>
              <a:ext uri="{FF2B5EF4-FFF2-40B4-BE49-F238E27FC236}">
                <a16:creationId xmlns:a16="http://schemas.microsoft.com/office/drawing/2014/main" id="{B6E7680C-4A38-312B-6581-97548417CB5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6098391" y="2520000"/>
            <a:ext cx="5122800" cy="317341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900" b="0" i="0">
                <a:latin typeface="AMU Monument Grotesk" panose="020B0504040202060203" pitchFamily="34" charset="0"/>
              </a:defRPr>
            </a:lvl1pPr>
          </a:lstStyle>
          <a:p>
            <a:pPr lvl="0"/>
            <a:r>
              <a:rPr lang="fr-FR" dirty="0"/>
              <a:t>Cliquez ici pour modifier le texte</a:t>
            </a:r>
          </a:p>
        </p:txBody>
      </p:sp>
      <p:sp>
        <p:nvSpPr>
          <p:cNvPr id="14" name="Espace réservé du numéro de diapositive 5">
            <a:extLst>
              <a:ext uri="{FF2B5EF4-FFF2-40B4-BE49-F238E27FC236}">
                <a16:creationId xmlns:a16="http://schemas.microsoft.com/office/drawing/2014/main" id="{08A1B153-665F-450A-BB9B-3C2E9EB54327}"/>
              </a:ext>
            </a:extLst>
          </p:cNvPr>
          <p:cNvSpPr txBox="1">
            <a:spLocks/>
          </p:cNvSpPr>
          <p:nvPr userDrawn="1"/>
        </p:nvSpPr>
        <p:spPr bwMode="auto">
          <a:xfrm>
            <a:off x="8874035" y="4359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>
              <a:defRPr sz="1050" b="0" i="0">
                <a:solidFill>
                  <a:schemeClr val="tx1">
                    <a:tint val="75000"/>
                  </a:schemeClr>
                </a:solidFill>
                <a:latin typeface="ABC Monument Grotesk Unlicensed" panose="020B0504040202060203" pitchFamily="34" charset="0"/>
                <a:ea typeface="+mn-ea"/>
                <a:cs typeface="+mn-cs"/>
              </a:defRPr>
            </a:lvl1pPr>
            <a:lvl2pPr marL="4572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A9AC6FA-B199-E84F-B1FB-68990996531A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9" name="Espace réservé du texte 14">
            <a:extLst>
              <a:ext uri="{FF2B5EF4-FFF2-40B4-BE49-F238E27FC236}">
                <a16:creationId xmlns:a16="http://schemas.microsoft.com/office/drawing/2014/main" id="{3997AD73-B12A-4EFB-A535-E864238BA0D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696000" y="2520000"/>
            <a:ext cx="4901135" cy="317341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900" b="0" i="0">
                <a:latin typeface="AMU Monument Grotesk" panose="020B0504040202060203" pitchFamily="34" charset="0"/>
              </a:defRPr>
            </a:lvl1pPr>
          </a:lstStyle>
          <a:p>
            <a:pPr lvl="0"/>
            <a:r>
              <a:rPr lang="fr-FR" dirty="0"/>
              <a:t>Cliquez ici pour modifier le texte</a:t>
            </a:r>
          </a:p>
        </p:txBody>
      </p:sp>
      <p:cxnSp>
        <p:nvCxnSpPr>
          <p:cNvPr id="2" name="Connecteur droit 1">
            <a:extLst>
              <a:ext uri="{FF2B5EF4-FFF2-40B4-BE49-F238E27FC236}">
                <a16:creationId xmlns:a16="http://schemas.microsoft.com/office/drawing/2014/main" id="{61191DCA-496C-6892-C417-3B2F958530E3}"/>
              </a:ext>
            </a:extLst>
          </p:cNvPr>
          <p:cNvCxnSpPr>
            <a:cxnSpLocks/>
          </p:cNvCxnSpPr>
          <p:nvPr userDrawn="1"/>
        </p:nvCxnSpPr>
        <p:spPr bwMode="auto">
          <a:xfrm>
            <a:off x="696000" y="720000"/>
            <a:ext cx="10800000" cy="0"/>
          </a:xfrm>
          <a:prstGeom prst="line">
            <a:avLst/>
          </a:prstGeom>
          <a:ln w="9525">
            <a:solidFill>
              <a:schemeClr val="tx1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4B1C7B36-66D6-4BC8-A5FB-4D7819E884D4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84832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sv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720000" y="864000"/>
            <a:ext cx="10804450" cy="132563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pPr>
              <a:defRPr/>
            </a:pP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720001" y="2310505"/>
            <a:ext cx="10799999" cy="404454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>
              <a:defRPr/>
            </a:pPr>
            <a:r>
              <a:rPr lang="fr-FR" dirty="0"/>
              <a:t>Cliquez pour modifier les styles du texte du masque</a:t>
            </a:r>
            <a:endParaRPr dirty="0"/>
          </a:p>
          <a:p>
            <a:pPr lvl="1">
              <a:defRPr/>
            </a:pPr>
            <a:r>
              <a:rPr lang="fr-FR" dirty="0"/>
              <a:t>Deuxième niveau</a:t>
            </a:r>
            <a:endParaRPr dirty="0"/>
          </a:p>
          <a:p>
            <a:pPr lvl="2">
              <a:defRPr/>
            </a:pPr>
            <a:r>
              <a:rPr lang="fr-FR" dirty="0"/>
              <a:t>Troisième niveau</a:t>
            </a:r>
            <a:endParaRPr dirty="0"/>
          </a:p>
          <a:p>
            <a:pPr lvl="3">
              <a:defRPr/>
            </a:pPr>
            <a:r>
              <a:rPr lang="fr-FR" dirty="0"/>
              <a:t>Quatrième niveau</a:t>
            </a:r>
            <a:endParaRPr dirty="0"/>
          </a:p>
          <a:p>
            <a:pPr lvl="4">
              <a:defRPr/>
            </a:pPr>
            <a:r>
              <a:rPr lang="fr-FR" dirty="0"/>
              <a:t>Cinquième niveau</a:t>
            </a:r>
            <a:endParaRPr dirty="0"/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082EB67D-A61B-92FB-55B1-4BFC264B0829}"/>
              </a:ext>
            </a:extLst>
          </p:cNvPr>
          <p:cNvCxnSpPr>
            <a:cxnSpLocks/>
          </p:cNvCxnSpPr>
          <p:nvPr/>
        </p:nvCxnSpPr>
        <p:spPr bwMode="auto">
          <a:xfrm>
            <a:off x="720000" y="720000"/>
            <a:ext cx="10800000" cy="0"/>
          </a:xfrm>
          <a:prstGeom prst="line">
            <a:avLst/>
          </a:prstGeom>
          <a:ln w="9525">
            <a:solidFill>
              <a:schemeClr val="tx1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" name="Image 7">
            <a:extLst>
              <a:ext uri="{FF2B5EF4-FFF2-40B4-BE49-F238E27FC236}">
                <a16:creationId xmlns:a16="http://schemas.microsoft.com/office/drawing/2014/main" id="{E9F5A723-0622-4873-03E7-7DF776C0E430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rcRect/>
          <a:stretch/>
        </p:blipFill>
        <p:spPr bwMode="auto">
          <a:xfrm>
            <a:off x="865882" y="180000"/>
            <a:ext cx="918001" cy="396000"/>
          </a:xfrm>
          <a:prstGeom prst="rect">
            <a:avLst/>
          </a:prstGeom>
        </p:spPr>
      </p:pic>
      <p:sp>
        <p:nvSpPr>
          <p:cNvPr id="9" name="Espace réservé du numéro de diapositive 5">
            <a:extLst>
              <a:ext uri="{FF2B5EF4-FFF2-40B4-BE49-F238E27FC236}">
                <a16:creationId xmlns:a16="http://schemas.microsoft.com/office/drawing/2014/main" id="{6DB214E2-F7C0-AB42-1D0D-681DBB1E85AE}"/>
              </a:ext>
            </a:extLst>
          </p:cNvPr>
          <p:cNvSpPr txBox="1">
            <a:spLocks/>
          </p:cNvSpPr>
          <p:nvPr/>
        </p:nvSpPr>
        <p:spPr bwMode="auto">
          <a:xfrm>
            <a:off x="8731106" y="378000"/>
            <a:ext cx="27432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457200">
              <a:defRPr sz="1050" b="0" i="0">
                <a:solidFill>
                  <a:schemeClr val="tx1">
                    <a:tint val="75000"/>
                  </a:schemeClr>
                </a:solidFill>
                <a:latin typeface="ABC Monument Grotesk Unlicensed" panose="020B0504040202060203" pitchFamily="34" charset="0"/>
                <a:ea typeface="+mn-ea"/>
                <a:cs typeface="+mn-cs"/>
              </a:defRPr>
            </a:lvl1pPr>
            <a:lvl2pPr marL="4572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A9AC6FA-B199-E84F-B1FB-68990996531A}" type="slidenum">
              <a:rPr lang="fr-FR" smtClean="0">
                <a:solidFill>
                  <a:schemeClr val="bg1">
                    <a:lumMod val="75000"/>
                  </a:schemeClr>
                </a:solidFill>
                <a:latin typeface="+mn-lt"/>
              </a:rPr>
              <a:pPr/>
              <a:t>‹N°›</a:t>
            </a:fld>
            <a:endParaRPr lang="fr-FR" dirty="0">
              <a:solidFill>
                <a:schemeClr val="bg1">
                  <a:lumMod val="75000"/>
                </a:schemeClr>
              </a:solidFill>
              <a:latin typeface="+mn-lt"/>
            </a:endParaRPr>
          </a:p>
        </p:txBody>
      </p: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A05BF105-C9BD-C109-5B62-FB3E5D6AA8D0}"/>
              </a:ext>
            </a:extLst>
          </p:cNvPr>
          <p:cNvCxnSpPr>
            <a:cxnSpLocks/>
          </p:cNvCxnSpPr>
          <p:nvPr userDrawn="1"/>
        </p:nvCxnSpPr>
        <p:spPr bwMode="auto">
          <a:xfrm>
            <a:off x="720000" y="720000"/>
            <a:ext cx="10800000" cy="0"/>
          </a:xfrm>
          <a:prstGeom prst="line">
            <a:avLst/>
          </a:prstGeom>
          <a:ln w="9525">
            <a:solidFill>
              <a:schemeClr val="tx1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Espace réservé du pied de page 9">
            <a:extLst>
              <a:ext uri="{FF2B5EF4-FFF2-40B4-BE49-F238E27FC236}">
                <a16:creationId xmlns:a16="http://schemas.microsoft.com/office/drawing/2014/main" id="{64A9837E-37AD-4ED4-89AE-2DCD4261F7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62600" y="647592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4911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2" r:id="rId2"/>
    <p:sldLayoutId id="2147483674" r:id="rId3"/>
    <p:sldLayoutId id="2147483667" r:id="rId4"/>
    <p:sldLayoutId id="2147483673" r:id="rId5"/>
    <p:sldLayoutId id="2147483652" r:id="rId6"/>
    <p:sldLayoutId id="2147483670" r:id="rId7"/>
    <p:sldLayoutId id="2147483649" r:id="rId8"/>
    <p:sldLayoutId id="2147483679" r:id="rId9"/>
    <p:sldLayoutId id="2147483655" r:id="rId10"/>
    <p:sldLayoutId id="2147483656" r:id="rId11"/>
    <p:sldLayoutId id="2147483677" r:id="rId12"/>
    <p:sldLayoutId id="2147483666" r:id="rId13"/>
    <p:sldLayoutId id="2147483675" r:id="rId14"/>
    <p:sldLayoutId id="2147483678" r:id="rId15"/>
    <p:sldLayoutId id="2147483662" r:id="rId16"/>
  </p:sldLayoutIdLst>
  <p:hf hdr="0" dt="0"/>
  <p:txStyles>
    <p:titleStyle>
      <a:lvl1pPr algn="l" defTabSz="914400" eaLnBrk="1" hangingPunct="1">
        <a:lnSpc>
          <a:spcPct val="90000"/>
        </a:lnSpc>
        <a:spcBef>
          <a:spcPts val="0"/>
        </a:spcBef>
        <a:buNone/>
        <a:defRPr sz="4400" b="0" i="0">
          <a:solidFill>
            <a:schemeClr val="tx1"/>
          </a:solidFill>
          <a:latin typeface="AMU Monument Grotesk" panose="020B0504040202060203" pitchFamily="34" charset="0"/>
          <a:ea typeface="+mj-ea"/>
          <a:cs typeface="+mj-cs"/>
        </a:defRPr>
      </a:lvl1pPr>
    </p:titleStyle>
    <p:bodyStyle>
      <a:lvl1pPr marL="228600" indent="-228600" algn="l" defTabSz="914400" eaLnBrk="1" hangingPunct="1">
        <a:lnSpc>
          <a:spcPct val="90000"/>
        </a:lnSpc>
        <a:spcBef>
          <a:spcPts val="1000"/>
        </a:spcBef>
        <a:buFont typeface="Arial"/>
        <a:buChar char="•"/>
        <a:defRPr sz="2800" b="0" i="0">
          <a:solidFill>
            <a:schemeClr val="tx1"/>
          </a:solidFill>
          <a:latin typeface="AMU Monument Grotesk" panose="020B0504040202060203" pitchFamily="34" charset="0"/>
          <a:ea typeface="+mn-ea"/>
          <a:cs typeface="+mn-cs"/>
        </a:defRPr>
      </a:lvl1pPr>
      <a:lvl2pPr marL="6858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2400" b="0" i="0">
          <a:solidFill>
            <a:schemeClr val="tx1"/>
          </a:solidFill>
          <a:latin typeface="AMU Monument Grotesk" panose="020B0504040202060203" pitchFamily="34" charset="0"/>
          <a:ea typeface="+mn-ea"/>
          <a:cs typeface="+mn-cs"/>
        </a:defRPr>
      </a:lvl2pPr>
      <a:lvl3pPr marL="11430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2000" b="0" i="0">
          <a:solidFill>
            <a:schemeClr val="tx1"/>
          </a:solidFill>
          <a:latin typeface="AMU Monument Grotesk" panose="020B0504040202060203" pitchFamily="34" charset="0"/>
          <a:ea typeface="+mn-ea"/>
          <a:cs typeface="+mn-cs"/>
        </a:defRPr>
      </a:lvl3pPr>
      <a:lvl4pPr marL="16002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1800" b="0" i="0">
          <a:solidFill>
            <a:schemeClr val="tx1"/>
          </a:solidFill>
          <a:latin typeface="AMU Monument Grotesk" panose="020B0504040202060203" pitchFamily="34" charset="0"/>
          <a:ea typeface="+mn-ea"/>
          <a:cs typeface="+mn-cs"/>
        </a:defRPr>
      </a:lvl4pPr>
      <a:lvl5pPr marL="20574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1800" b="0" i="0">
          <a:solidFill>
            <a:schemeClr val="tx1"/>
          </a:solidFill>
          <a:latin typeface="AMU Monument Grotesk" panose="020B0504040202060203" pitchFamily="34" charset="0"/>
          <a:ea typeface="+mn-ea"/>
          <a:cs typeface="+mn-cs"/>
        </a:defRPr>
      </a:lvl5pPr>
      <a:lvl6pPr marL="25146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4E4D4E-5886-47EF-84EF-09A66F6CA4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" y="0"/>
            <a:ext cx="7315201" cy="1655014"/>
          </a:xfrm>
        </p:spPr>
        <p:txBody>
          <a:bodyPr/>
          <a:lstStyle/>
          <a:p>
            <a:r>
              <a:rPr lang="fr-FR" dirty="0"/>
              <a:t>ECOLE DOCTORALE 658</a:t>
            </a:r>
            <a:br>
              <a:rPr lang="fr-FR" dirty="0"/>
            </a:br>
            <a:r>
              <a:rPr lang="fr-FR" dirty="0"/>
              <a:t>Sciences du Vivant</a:t>
            </a:r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176A9680-75AF-3172-4C8C-49322E6EB321}"/>
              </a:ext>
            </a:extLst>
          </p:cNvPr>
          <p:cNvSpPr txBox="1">
            <a:spLocks/>
          </p:cNvSpPr>
          <p:nvPr/>
        </p:nvSpPr>
        <p:spPr bwMode="auto">
          <a:xfrm>
            <a:off x="549966" y="2982037"/>
            <a:ext cx="10515600" cy="1655014"/>
          </a:xfrm>
          <a:prstGeom prst="rect">
            <a:avLst/>
          </a:prstGeom>
          <a:noFill/>
        </p:spPr>
        <p:txBody>
          <a:bodyPr vert="horz" wrap="square" lIns="360000" tIns="216000" rIns="360000" bIns="216000" rtlCol="0" anchor="t">
            <a:spAutoFit/>
          </a:bodyPr>
          <a:lstStyle>
            <a:lvl1pPr algn="l" defTabSz="914400" eaLnBrk="1" hangingPunct="1">
              <a:lnSpc>
                <a:spcPct val="90000"/>
              </a:lnSpc>
              <a:spcBef>
                <a:spcPts val="0"/>
              </a:spcBef>
              <a:buNone/>
              <a:defRPr sz="4400" b="0" i="0">
                <a:solidFill>
                  <a:schemeClr val="bg1"/>
                </a:solidFill>
                <a:latin typeface="AMU Monument Grotesk Medium" panose="020B0604040202060203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fr-FR" dirty="0">
                <a:solidFill>
                  <a:srgbClr val="0000FF"/>
                </a:solidFill>
              </a:rPr>
              <a:t>CONCOURS DE L'ECOLE DOCTORALE</a:t>
            </a:r>
            <a:br>
              <a:rPr lang="fr-FR" dirty="0">
                <a:solidFill>
                  <a:srgbClr val="0000FF"/>
                </a:solidFill>
              </a:rPr>
            </a:br>
            <a:r>
              <a:rPr lang="fr-FR" dirty="0">
                <a:solidFill>
                  <a:srgbClr val="0000FF"/>
                </a:solidFill>
              </a:rPr>
              <a:t>Du 1 au 3 juillet 2026</a:t>
            </a:r>
            <a:endParaRPr lang="fr-F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5927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3752AE-7528-4A70-9CB3-DF156C44D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998" y="757387"/>
            <a:ext cx="10800000" cy="703098"/>
          </a:xfrm>
        </p:spPr>
        <p:txBody>
          <a:bodyPr>
            <a:normAutofit/>
          </a:bodyPr>
          <a:lstStyle/>
          <a:p>
            <a:r>
              <a:rPr lang="fr-FR" dirty="0"/>
              <a:t>Organisation des sous-jurys</a:t>
            </a:r>
          </a:p>
        </p:txBody>
      </p:sp>
      <p:sp>
        <p:nvSpPr>
          <p:cNvPr id="7" name="Rectangle à coins arrondis 9">
            <a:extLst>
              <a:ext uri="{FF2B5EF4-FFF2-40B4-BE49-F238E27FC236}">
                <a16:creationId xmlns:a16="http://schemas.microsoft.com/office/drawing/2014/main" id="{67CDE607-9C9F-4F2F-B414-D27FD6EF899A}"/>
              </a:ext>
            </a:extLst>
          </p:cNvPr>
          <p:cNvSpPr/>
          <p:nvPr/>
        </p:nvSpPr>
        <p:spPr>
          <a:xfrm>
            <a:off x="966133" y="2129129"/>
            <a:ext cx="3176022" cy="2364897"/>
          </a:xfrm>
          <a:prstGeom prst="round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ctr"/>
            <a:r>
              <a:rPr lang="fr-FR" sz="1500" b="1" dirty="0">
                <a:solidFill>
                  <a:schemeClr val="tx1"/>
                </a:solidFill>
                <a:latin typeface="Arial"/>
                <a:cs typeface="Arial"/>
              </a:rPr>
              <a:t>Jury 1</a:t>
            </a:r>
          </a:p>
          <a:p>
            <a:pPr lvl="0" algn="ctr"/>
            <a:r>
              <a:rPr lang="fr-FR" sz="1500" b="1" i="1" dirty="0">
                <a:solidFill>
                  <a:schemeClr val="tx1"/>
                </a:solidFill>
                <a:latin typeface="Arial"/>
                <a:cs typeface="Arial"/>
              </a:rPr>
              <a:t>Biologie Cellulaire</a:t>
            </a:r>
          </a:p>
          <a:p>
            <a:pPr lvl="0" algn="ctr"/>
            <a:endParaRPr lang="fr-FR" sz="1500" b="1" dirty="0">
              <a:solidFill>
                <a:schemeClr val="tx1"/>
              </a:solidFill>
            </a:endParaRPr>
          </a:p>
          <a:p>
            <a:pPr marL="171450" lvl="0" indent="-171450">
              <a:buFont typeface="Arial"/>
              <a:buChar char="•"/>
            </a:pPr>
            <a:r>
              <a:rPr lang="fr-FR" sz="1500" dirty="0">
                <a:solidFill>
                  <a:schemeClr val="tx1"/>
                </a:solidFill>
              </a:rPr>
              <a:t>Biologie du développement</a:t>
            </a:r>
          </a:p>
          <a:p>
            <a:pPr marL="171450" lvl="0" indent="-171450">
              <a:buFont typeface="Arial"/>
              <a:buChar char="•"/>
            </a:pPr>
            <a:r>
              <a:rPr lang="fr-FR" sz="1500" dirty="0">
                <a:solidFill>
                  <a:schemeClr val="tx1"/>
                </a:solidFill>
              </a:rPr>
              <a:t>Biologie végétale</a:t>
            </a:r>
          </a:p>
          <a:p>
            <a:pPr marL="171450" lvl="0" indent="-171450">
              <a:buFont typeface="Arial"/>
              <a:buChar char="•"/>
            </a:pPr>
            <a:r>
              <a:rPr lang="fr-FR" sz="1500" dirty="0">
                <a:solidFill>
                  <a:schemeClr val="tx1"/>
                </a:solidFill>
              </a:rPr>
              <a:t>Biotechnologie</a:t>
            </a:r>
          </a:p>
          <a:p>
            <a:pPr marL="171450" lvl="0" indent="-171450">
              <a:buFont typeface="Arial"/>
              <a:buChar char="•"/>
            </a:pPr>
            <a:r>
              <a:rPr lang="fr-FR" sz="1500" dirty="0">
                <a:solidFill>
                  <a:schemeClr val="tx1"/>
                </a:solidFill>
              </a:rPr>
              <a:t>Immunologie</a:t>
            </a:r>
          </a:p>
          <a:p>
            <a:pPr marL="171450" lvl="0" indent="-171450">
              <a:buFont typeface="Arial"/>
              <a:buChar char="•"/>
            </a:pPr>
            <a:r>
              <a:rPr lang="fr-FR" sz="1500" dirty="0">
                <a:solidFill>
                  <a:schemeClr val="tx1"/>
                </a:solidFill>
              </a:rPr>
              <a:t>Biologie du cancer</a:t>
            </a:r>
          </a:p>
        </p:txBody>
      </p:sp>
      <p:sp>
        <p:nvSpPr>
          <p:cNvPr id="8" name="Rectangle à coins arrondis 8">
            <a:extLst>
              <a:ext uri="{FF2B5EF4-FFF2-40B4-BE49-F238E27FC236}">
                <a16:creationId xmlns:a16="http://schemas.microsoft.com/office/drawing/2014/main" id="{E7D95C3B-7753-4FA6-B472-C518C3A14BA4}"/>
              </a:ext>
            </a:extLst>
          </p:cNvPr>
          <p:cNvSpPr/>
          <p:nvPr/>
        </p:nvSpPr>
        <p:spPr>
          <a:xfrm>
            <a:off x="4227900" y="2129129"/>
            <a:ext cx="3716322" cy="2364895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ctr"/>
            <a:r>
              <a:rPr lang="fr-FR" sz="1500" b="1" dirty="0">
                <a:solidFill>
                  <a:schemeClr val="tx1"/>
                </a:solidFill>
                <a:latin typeface="Arial"/>
                <a:cs typeface="Arial"/>
              </a:rPr>
              <a:t>Jury 2</a:t>
            </a:r>
          </a:p>
          <a:p>
            <a:pPr lvl="0" algn="ctr"/>
            <a:r>
              <a:rPr lang="fr-FR" sz="1500" b="1" i="1" dirty="0">
                <a:solidFill>
                  <a:schemeClr val="tx1"/>
                </a:solidFill>
                <a:latin typeface="Arial"/>
                <a:cs typeface="Arial"/>
              </a:rPr>
              <a:t>Microbiologie - Génomique</a:t>
            </a:r>
          </a:p>
          <a:p>
            <a:pPr lvl="0" algn="ctr"/>
            <a:endParaRPr lang="fr-FR" sz="1500" b="1" dirty="0">
              <a:solidFill>
                <a:schemeClr val="tx1"/>
              </a:solidFill>
            </a:endParaRPr>
          </a:p>
          <a:p>
            <a:pPr marL="171450" lvl="0" indent="-171450">
              <a:buFont typeface="Arial"/>
              <a:buChar char="•"/>
            </a:pPr>
            <a:r>
              <a:rPr lang="fr-FR" sz="1500" dirty="0" err="1">
                <a:solidFill>
                  <a:schemeClr val="tx1"/>
                </a:solidFill>
              </a:rPr>
              <a:t>Bioinformatique</a:t>
            </a:r>
            <a:r>
              <a:rPr lang="fr-FR" sz="1500" dirty="0">
                <a:solidFill>
                  <a:schemeClr val="tx1"/>
                </a:solidFill>
              </a:rPr>
              <a:t> et génomique</a:t>
            </a:r>
          </a:p>
          <a:p>
            <a:pPr marL="171450" lvl="0" indent="-171450">
              <a:buFont typeface="Arial"/>
              <a:buChar char="•"/>
            </a:pPr>
            <a:r>
              <a:rPr lang="fr-FR" sz="1500" dirty="0">
                <a:solidFill>
                  <a:schemeClr val="tx1"/>
                </a:solidFill>
              </a:rPr>
              <a:t>Biochimie structurale</a:t>
            </a:r>
          </a:p>
          <a:p>
            <a:pPr marL="171450" lvl="0" indent="-171450">
              <a:buFont typeface="Arial"/>
              <a:buChar char="•"/>
            </a:pPr>
            <a:r>
              <a:rPr lang="fr-FR" sz="1500" dirty="0">
                <a:solidFill>
                  <a:schemeClr val="tx1"/>
                </a:solidFill>
              </a:rPr>
              <a:t>Biochimie</a:t>
            </a:r>
          </a:p>
          <a:p>
            <a:pPr marL="171450" lvl="0" indent="-171450">
              <a:buFont typeface="Arial"/>
              <a:buChar char="•"/>
            </a:pPr>
            <a:r>
              <a:rPr lang="fr-FR" sz="1500" dirty="0">
                <a:solidFill>
                  <a:schemeClr val="tx1"/>
                </a:solidFill>
              </a:rPr>
              <a:t>Microbiologie et interactions hôte-pathogènes</a:t>
            </a:r>
          </a:p>
        </p:txBody>
      </p:sp>
      <p:sp>
        <p:nvSpPr>
          <p:cNvPr id="9" name="Rectangle à coins arrondis 10">
            <a:extLst>
              <a:ext uri="{FF2B5EF4-FFF2-40B4-BE49-F238E27FC236}">
                <a16:creationId xmlns:a16="http://schemas.microsoft.com/office/drawing/2014/main" id="{C158547E-72AF-4675-81C9-3E9F4EA5C85A}"/>
              </a:ext>
            </a:extLst>
          </p:cNvPr>
          <p:cNvSpPr/>
          <p:nvPr/>
        </p:nvSpPr>
        <p:spPr>
          <a:xfrm>
            <a:off x="8004208" y="2129129"/>
            <a:ext cx="3144761" cy="2364895"/>
          </a:xfrm>
          <a:prstGeom prst="roundRect">
            <a:avLst/>
          </a:prstGeom>
          <a:solidFill>
            <a:srgbClr val="00B0F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ctr"/>
            <a:r>
              <a:rPr lang="fr-FR" sz="1500" b="1" dirty="0">
                <a:solidFill>
                  <a:srgbClr val="000000"/>
                </a:solidFill>
                <a:latin typeface="Arial"/>
                <a:cs typeface="Arial"/>
              </a:rPr>
              <a:t>Jury 3</a:t>
            </a:r>
          </a:p>
          <a:p>
            <a:pPr lvl="0" algn="ctr"/>
            <a:r>
              <a:rPr lang="fr-FR" sz="1500" b="1" i="1" dirty="0">
                <a:solidFill>
                  <a:srgbClr val="000000"/>
                </a:solidFill>
                <a:latin typeface="Arial"/>
                <a:cs typeface="Arial"/>
              </a:rPr>
              <a:t>Neurosciences</a:t>
            </a:r>
          </a:p>
          <a:p>
            <a:pPr lvl="0" algn="ctr"/>
            <a:endParaRPr lang="fr-FR" sz="1500" b="1" i="1" dirty="0">
              <a:solidFill>
                <a:srgbClr val="000000"/>
              </a:solidFill>
            </a:endParaRPr>
          </a:p>
          <a:p>
            <a:pPr marL="171450" lvl="0" indent="-171450">
              <a:buFont typeface="Arial"/>
              <a:buChar char="•"/>
            </a:pPr>
            <a:r>
              <a:rPr lang="fr-FR" sz="1500" dirty="0">
                <a:solidFill>
                  <a:srgbClr val="000000"/>
                </a:solidFill>
              </a:rPr>
              <a:t>Cellulaire</a:t>
            </a:r>
          </a:p>
          <a:p>
            <a:pPr marL="171450" lvl="0" indent="-171450">
              <a:buFont typeface="Arial"/>
              <a:buChar char="•"/>
            </a:pPr>
            <a:r>
              <a:rPr lang="fr-FR" sz="1500" dirty="0">
                <a:solidFill>
                  <a:srgbClr val="000000"/>
                </a:solidFill>
              </a:rPr>
              <a:t>Cognitive</a:t>
            </a:r>
          </a:p>
          <a:p>
            <a:pPr marL="171450" lvl="0" indent="-171450">
              <a:buFont typeface="Arial"/>
              <a:buChar char="•"/>
            </a:pPr>
            <a:r>
              <a:rPr lang="fr-FR" sz="1500" dirty="0">
                <a:solidFill>
                  <a:srgbClr val="000000"/>
                </a:solidFill>
              </a:rPr>
              <a:t>Comportement</a:t>
            </a:r>
          </a:p>
          <a:p>
            <a:pPr marL="171450" lvl="0" indent="-171450">
              <a:buFont typeface="Arial"/>
              <a:buChar char="•"/>
            </a:pPr>
            <a:r>
              <a:rPr lang="fr-FR" sz="1500" dirty="0">
                <a:solidFill>
                  <a:srgbClr val="000000"/>
                </a:solidFill>
              </a:rPr>
              <a:t>Imagerie</a:t>
            </a:r>
          </a:p>
          <a:p>
            <a:pPr marL="171450" lvl="0" indent="-171450">
              <a:buFont typeface="Arial"/>
              <a:buChar char="•"/>
            </a:pPr>
            <a:r>
              <a:rPr lang="fr-FR" sz="1500" dirty="0">
                <a:solidFill>
                  <a:srgbClr val="000000"/>
                </a:solidFill>
              </a:rPr>
              <a:t>Computationnelle</a:t>
            </a:r>
          </a:p>
        </p:txBody>
      </p:sp>
    </p:spTree>
    <p:extLst>
      <p:ext uri="{BB962C8B-B14F-4D97-AF65-F5344CB8AC3E}">
        <p14:creationId xmlns:p14="http://schemas.microsoft.com/office/powerpoint/2010/main" val="16049689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4F119B5-4758-47AB-8F87-73F7A98F96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0801" y="924747"/>
            <a:ext cx="10800000" cy="703098"/>
          </a:xfrm>
        </p:spPr>
        <p:txBody>
          <a:bodyPr/>
          <a:lstStyle/>
          <a:p>
            <a:r>
              <a:rPr lang="fr-FR" dirty="0"/>
              <a:t>Règles communes des sous-jurys</a:t>
            </a:r>
          </a:p>
        </p:txBody>
      </p:sp>
      <p:sp>
        <p:nvSpPr>
          <p:cNvPr id="5" name="Rectangle à coins arrondis 5">
            <a:extLst>
              <a:ext uri="{FF2B5EF4-FFF2-40B4-BE49-F238E27FC236}">
                <a16:creationId xmlns:a16="http://schemas.microsoft.com/office/drawing/2014/main" id="{D456F2EC-FC63-4C1A-BF3A-5FF06464CB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727" y="2095574"/>
            <a:ext cx="5227068" cy="2193621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>
            <a:noAutofit/>
          </a:bodyPr>
          <a:lstStyle/>
          <a:p>
            <a:pPr marL="0" lvl="0" indent="0" algn="ctr">
              <a:buNone/>
            </a:pPr>
            <a:r>
              <a:rPr lang="fr-FR" sz="1500" b="1" dirty="0">
                <a:solidFill>
                  <a:schemeClr val="tx1"/>
                </a:solidFill>
              </a:rPr>
              <a:t>Eligibilité</a:t>
            </a:r>
          </a:p>
          <a:p>
            <a:pPr marL="0" lvl="0" indent="0">
              <a:buNone/>
            </a:pPr>
            <a:r>
              <a:rPr lang="fr-FR" sz="1500" dirty="0">
                <a:solidFill>
                  <a:schemeClr val="tx1"/>
                </a:solidFill>
              </a:rPr>
              <a:t>-&gt; Être titulaire d’un Master ou équivalent</a:t>
            </a:r>
          </a:p>
          <a:p>
            <a:pPr marL="171450" lvl="0" indent="-171450">
              <a:buFont typeface="Wingdings" charset="2"/>
              <a:buChar char="Ø"/>
            </a:pPr>
            <a:r>
              <a:rPr lang="fr-FR" sz="1500" dirty="0">
                <a:solidFill>
                  <a:schemeClr val="tx1"/>
                </a:solidFill>
              </a:rPr>
              <a:t>Mention AB minimum au M1 et au M2</a:t>
            </a:r>
          </a:p>
          <a:p>
            <a:pPr marL="171450" lvl="0" indent="-171450">
              <a:buFont typeface="Wingdings" charset="2"/>
              <a:buChar char="Ø"/>
            </a:pPr>
            <a:r>
              <a:rPr lang="fr-FR" sz="1500" dirty="0"/>
              <a:t>C</a:t>
            </a:r>
            <a:r>
              <a:rPr lang="fr-FR" sz="1500" dirty="0">
                <a:solidFill>
                  <a:schemeClr val="tx1"/>
                </a:solidFill>
              </a:rPr>
              <a:t>lassé dans la moitié supérieure de sa promotion au M1 et au M2</a:t>
            </a:r>
          </a:p>
          <a:p>
            <a:pPr marL="171450" lvl="0" indent="-171450">
              <a:buFont typeface="Wingdings" charset="2"/>
              <a:buChar char="Ø"/>
            </a:pPr>
            <a:r>
              <a:rPr lang="fr-FR" sz="1500" dirty="0">
                <a:solidFill>
                  <a:schemeClr val="tx1"/>
                </a:solidFill>
              </a:rPr>
              <a:t>Avoir l’accord d’une équipe d’accueil pour effectuer sa thèse</a:t>
            </a:r>
          </a:p>
        </p:txBody>
      </p:sp>
      <p:sp>
        <p:nvSpPr>
          <p:cNvPr id="6" name="Rectangle à coins arrondis 6">
            <a:extLst>
              <a:ext uri="{FF2B5EF4-FFF2-40B4-BE49-F238E27FC236}">
                <a16:creationId xmlns:a16="http://schemas.microsoft.com/office/drawing/2014/main" id="{8E80F621-B28C-4753-855B-BFBD4B24F4F7}"/>
              </a:ext>
            </a:extLst>
          </p:cNvPr>
          <p:cNvSpPr/>
          <p:nvPr/>
        </p:nvSpPr>
        <p:spPr>
          <a:xfrm>
            <a:off x="6133763" y="2095575"/>
            <a:ext cx="5375274" cy="2193620"/>
          </a:xfrm>
          <a:prstGeom prst="roundRect">
            <a:avLst/>
          </a:prstGeom>
          <a:solidFill>
            <a:schemeClr val="accent4">
              <a:lumMod val="9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ctr"/>
            <a:r>
              <a:rPr lang="fr-FR" sz="1500" b="1" dirty="0">
                <a:solidFill>
                  <a:srgbClr val="000000"/>
                </a:solidFill>
              </a:rPr>
              <a:t>Modalités d’inscription</a:t>
            </a:r>
          </a:p>
          <a:p>
            <a:pPr lvl="0"/>
            <a:endParaRPr lang="fr-FR" sz="1500" b="1" dirty="0">
              <a:solidFill>
                <a:srgbClr val="000000"/>
              </a:solidFill>
            </a:endParaRPr>
          </a:p>
          <a:p>
            <a:pPr marL="171450" lvl="0" indent="-171450">
              <a:buFont typeface="Wingdings" charset="2"/>
              <a:buChar char="Ø"/>
            </a:pPr>
            <a:r>
              <a:rPr lang="fr-FR" sz="1500" dirty="0">
                <a:solidFill>
                  <a:srgbClr val="000000"/>
                </a:solidFill>
              </a:rPr>
              <a:t>Pré-inscription avec dépôt du dossier de candidature entre le 3 mars et le 11 mai 2026 </a:t>
            </a:r>
            <a:r>
              <a:rPr lang="fr-FR" sz="1500" dirty="0">
                <a:solidFill>
                  <a:schemeClr val="tx1"/>
                </a:solidFill>
              </a:rPr>
              <a:t>auprès </a:t>
            </a:r>
            <a:r>
              <a:rPr lang="fr-FR" sz="1500" dirty="0">
                <a:solidFill>
                  <a:srgbClr val="000000"/>
                </a:solidFill>
              </a:rPr>
              <a:t>de l’ED.</a:t>
            </a:r>
          </a:p>
          <a:p>
            <a:pPr marL="171450" lvl="0" indent="-171450">
              <a:buFont typeface="Wingdings" charset="2"/>
              <a:buChar char="Ø"/>
            </a:pPr>
            <a:endParaRPr lang="fr-FR" sz="1500" dirty="0">
              <a:solidFill>
                <a:srgbClr val="000000"/>
              </a:solidFill>
            </a:endParaRPr>
          </a:p>
          <a:p>
            <a:pPr marL="171450" lvl="0" indent="-171450">
              <a:buFont typeface="Wingdings" charset="2"/>
              <a:buChar char="Ø"/>
            </a:pPr>
            <a:r>
              <a:rPr lang="fr-FR" sz="1500" dirty="0">
                <a:solidFill>
                  <a:srgbClr val="000000"/>
                </a:solidFill>
              </a:rPr>
              <a:t>1 seul sujet, 1 seul sous-jury</a:t>
            </a:r>
          </a:p>
        </p:txBody>
      </p:sp>
      <p:sp>
        <p:nvSpPr>
          <p:cNvPr id="7" name="Rectangle à coins arrondis 7">
            <a:extLst>
              <a:ext uri="{FF2B5EF4-FFF2-40B4-BE49-F238E27FC236}">
                <a16:creationId xmlns:a16="http://schemas.microsoft.com/office/drawing/2014/main" id="{103CEE99-0BFD-4A48-AFD1-E40EACF7AE01}"/>
              </a:ext>
            </a:extLst>
          </p:cNvPr>
          <p:cNvSpPr/>
          <p:nvPr/>
        </p:nvSpPr>
        <p:spPr>
          <a:xfrm>
            <a:off x="720000" y="4413424"/>
            <a:ext cx="5227794" cy="1742277"/>
          </a:xfrm>
          <a:prstGeom prst="roundRect">
            <a:avLst/>
          </a:prstGeom>
          <a:solidFill>
            <a:srgbClr val="53DE9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ctr"/>
            <a:r>
              <a:rPr lang="fr-FR" sz="1500" b="1" dirty="0">
                <a:solidFill>
                  <a:srgbClr val="000000"/>
                </a:solidFill>
              </a:rPr>
              <a:t>Modalités du concours</a:t>
            </a:r>
          </a:p>
          <a:p>
            <a:pPr lvl="0"/>
            <a:endParaRPr lang="fr-FR" sz="1500" dirty="0">
              <a:solidFill>
                <a:srgbClr val="000000"/>
              </a:solidFill>
            </a:endParaRPr>
          </a:p>
          <a:p>
            <a:pPr marL="171450" lvl="0" indent="-171450">
              <a:buFont typeface="Wingdings" charset="2"/>
              <a:buChar char="Ø"/>
            </a:pPr>
            <a:r>
              <a:rPr lang="fr-FR" sz="1500" dirty="0">
                <a:solidFill>
                  <a:srgbClr val="000000"/>
                </a:solidFill>
              </a:rPr>
              <a:t>Présentation orale de 10 min</a:t>
            </a:r>
          </a:p>
          <a:p>
            <a:pPr marL="628650" lvl="1" indent="-171450">
              <a:buFont typeface="Arial"/>
              <a:buChar char="•"/>
            </a:pPr>
            <a:endParaRPr lang="fr-FR" sz="1500" dirty="0">
              <a:solidFill>
                <a:srgbClr val="000000"/>
              </a:solidFill>
            </a:endParaRPr>
          </a:p>
          <a:p>
            <a:pPr marL="171450" indent="-171450">
              <a:buFont typeface="Wingdings" charset="2"/>
              <a:buChar char="Ø"/>
            </a:pPr>
            <a:r>
              <a:rPr lang="fr-FR" sz="1500" dirty="0">
                <a:solidFill>
                  <a:srgbClr val="000000"/>
                </a:solidFill>
              </a:rPr>
              <a:t>Questions 15 min</a:t>
            </a:r>
          </a:p>
          <a:p>
            <a:pPr marL="628650" lvl="1" indent="-171450">
              <a:buFont typeface="Arial"/>
              <a:buChar char="•"/>
            </a:pPr>
            <a:endParaRPr lang="fr-FR" sz="1200" dirty="0">
              <a:solidFill>
                <a:srgbClr val="000000"/>
              </a:solidFill>
            </a:endParaRPr>
          </a:p>
        </p:txBody>
      </p:sp>
      <p:sp>
        <p:nvSpPr>
          <p:cNvPr id="8" name="Rectangle à coins arrondis 8">
            <a:extLst>
              <a:ext uri="{FF2B5EF4-FFF2-40B4-BE49-F238E27FC236}">
                <a16:creationId xmlns:a16="http://schemas.microsoft.com/office/drawing/2014/main" id="{8CAD24B7-CB63-45A1-84CA-F2BD34C31FCD}"/>
              </a:ext>
            </a:extLst>
          </p:cNvPr>
          <p:cNvSpPr/>
          <p:nvPr/>
        </p:nvSpPr>
        <p:spPr>
          <a:xfrm>
            <a:off x="6170801" y="4413425"/>
            <a:ext cx="5301199" cy="174227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ctr"/>
            <a:r>
              <a:rPr lang="fr-FR" sz="1500" b="1" dirty="0">
                <a:solidFill>
                  <a:srgbClr val="000000"/>
                </a:solidFill>
              </a:rPr>
              <a:t>Composition du jury</a:t>
            </a:r>
          </a:p>
          <a:p>
            <a:pPr lvl="0" algn="ctr"/>
            <a:endParaRPr lang="fr-FR" sz="1500" b="1" dirty="0">
              <a:solidFill>
                <a:srgbClr val="000000"/>
              </a:solidFill>
            </a:endParaRPr>
          </a:p>
          <a:p>
            <a:pPr marL="171450" lvl="0" indent="-171450">
              <a:buFont typeface="Wingdings" charset="2"/>
              <a:buChar char="Ø"/>
            </a:pPr>
            <a:r>
              <a:rPr lang="fr-FR" sz="1500" dirty="0">
                <a:solidFill>
                  <a:srgbClr val="000000"/>
                </a:solidFill>
              </a:rPr>
              <a:t>10 - 14 membres :</a:t>
            </a:r>
          </a:p>
          <a:p>
            <a:pPr marL="628650" lvl="1" indent="-171450">
              <a:buFont typeface="Wingdings" charset="2"/>
              <a:buChar char="Ø"/>
            </a:pPr>
            <a:r>
              <a:rPr lang="fr-FR" sz="1500" dirty="0">
                <a:solidFill>
                  <a:srgbClr val="000000"/>
                </a:solidFill>
              </a:rPr>
              <a:t>2 Membres du conseil de l’ED (1 observateur) </a:t>
            </a:r>
          </a:p>
          <a:p>
            <a:pPr marL="628650" lvl="1" indent="-171450">
              <a:buFont typeface="Wingdings" charset="2"/>
              <a:buChar char="Ø"/>
            </a:pPr>
            <a:r>
              <a:rPr lang="fr-FR" sz="1500" dirty="0">
                <a:solidFill>
                  <a:srgbClr val="000000"/>
                </a:solidFill>
              </a:rPr>
              <a:t>1 Doctorant (observateur)</a:t>
            </a:r>
          </a:p>
          <a:p>
            <a:pPr marL="628650" lvl="1" indent="-171450">
              <a:buFont typeface="Wingdings" charset="2"/>
              <a:buChar char="Ø"/>
            </a:pPr>
            <a:r>
              <a:rPr lang="fr-FR" sz="1500" dirty="0">
                <a:solidFill>
                  <a:srgbClr val="000000"/>
                </a:solidFill>
              </a:rPr>
              <a:t>8 </a:t>
            </a:r>
            <a:r>
              <a:rPr lang="mr-IN" sz="1500" dirty="0">
                <a:solidFill>
                  <a:srgbClr val="000000"/>
                </a:solidFill>
              </a:rPr>
              <a:t>–</a:t>
            </a:r>
            <a:r>
              <a:rPr lang="fr-FR" sz="1500" dirty="0">
                <a:solidFill>
                  <a:srgbClr val="000000"/>
                </a:solidFill>
              </a:rPr>
              <a:t> 12 experts par sous-jury dont 2 membres externes</a:t>
            </a:r>
          </a:p>
        </p:txBody>
      </p:sp>
    </p:spTree>
    <p:extLst>
      <p:ext uri="{BB962C8B-B14F-4D97-AF65-F5344CB8AC3E}">
        <p14:creationId xmlns:p14="http://schemas.microsoft.com/office/powerpoint/2010/main" val="1318265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0E8BA53-F4AF-4DE9-9F2D-BC1F4E4933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Dossier de candidature</a:t>
            </a:r>
          </a:p>
        </p:txBody>
      </p:sp>
      <p:sp>
        <p:nvSpPr>
          <p:cNvPr id="5" name="Rectangle à coins arrondis 5">
            <a:extLst>
              <a:ext uri="{FF2B5EF4-FFF2-40B4-BE49-F238E27FC236}">
                <a16:creationId xmlns:a16="http://schemas.microsoft.com/office/drawing/2014/main" id="{65CD3325-1E7C-4384-A5F9-9E4FB9EC24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725" y="1800225"/>
            <a:ext cx="10799763" cy="1244979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marL="285750" indent="-285750" algn="just">
              <a:buFont typeface="Wingdings" charset="2"/>
              <a:buChar char="Ø"/>
            </a:pPr>
            <a:r>
              <a:rPr lang="fr-FR" sz="1800" dirty="0">
                <a:solidFill>
                  <a:srgbClr val="000000"/>
                </a:solidFill>
              </a:rPr>
              <a:t>Les candidatures, chacune associant </a:t>
            </a:r>
            <a:r>
              <a:rPr lang="fr-FR" sz="1800" b="1" u="sng" dirty="0">
                <a:solidFill>
                  <a:srgbClr val="000000"/>
                </a:solidFill>
              </a:rPr>
              <a:t>1 candidat(e), 1 projet et 1 HDR </a:t>
            </a:r>
            <a:r>
              <a:rPr lang="fr-FR" sz="1800" dirty="0">
                <a:solidFill>
                  <a:srgbClr val="000000"/>
                </a:solidFill>
              </a:rPr>
              <a:t>d'une équipe de l’ED658 devront être déposées avant </a:t>
            </a:r>
            <a:r>
              <a:rPr lang="fr-FR" sz="1800" u="sng" dirty="0">
                <a:solidFill>
                  <a:schemeClr val="tx1"/>
                </a:solidFill>
              </a:rPr>
              <a:t>le 11 mai 2026</a:t>
            </a:r>
            <a:r>
              <a:rPr lang="fr-FR" sz="18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6" name="Rectangle à coins arrondis 6">
            <a:extLst>
              <a:ext uri="{FF2B5EF4-FFF2-40B4-BE49-F238E27FC236}">
                <a16:creationId xmlns:a16="http://schemas.microsoft.com/office/drawing/2014/main" id="{B2DB8D18-1095-4FFA-A7A7-2EB227802936}"/>
              </a:ext>
            </a:extLst>
          </p:cNvPr>
          <p:cNvSpPr/>
          <p:nvPr/>
        </p:nvSpPr>
        <p:spPr>
          <a:xfrm>
            <a:off x="671275" y="3242331"/>
            <a:ext cx="10800000" cy="2931918"/>
          </a:xfrm>
          <a:prstGeom prst="roundRect">
            <a:avLst/>
          </a:prstGeom>
          <a:solidFill>
            <a:srgbClr val="D9D9D9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buFont typeface="Wingdings" charset="2"/>
              <a:buChar char="Ø"/>
            </a:pPr>
            <a:r>
              <a:rPr lang="fr-FR" dirty="0">
                <a:solidFill>
                  <a:srgbClr val="000000"/>
                </a:solidFill>
              </a:rPr>
              <a:t>Dossier à renvoyer par email à l’ED658 sous la forme </a:t>
            </a:r>
            <a:r>
              <a:rPr lang="fr-FR" u="sng" dirty="0">
                <a:solidFill>
                  <a:srgbClr val="000000"/>
                </a:solidFill>
              </a:rPr>
              <a:t>d’un seul fichier </a:t>
            </a:r>
            <a:r>
              <a:rPr lang="fr-FR" u="sng" dirty="0" err="1">
                <a:solidFill>
                  <a:srgbClr val="000000"/>
                </a:solidFill>
              </a:rPr>
              <a:t>pdf</a:t>
            </a:r>
            <a:r>
              <a:rPr lang="fr-FR" u="sng" dirty="0">
                <a:solidFill>
                  <a:srgbClr val="000000"/>
                </a:solidFill>
              </a:rPr>
              <a:t> </a:t>
            </a:r>
            <a:r>
              <a:rPr lang="fr-FR" dirty="0">
                <a:solidFill>
                  <a:srgbClr val="000000"/>
                </a:solidFill>
              </a:rPr>
              <a:t>comprenant :</a:t>
            </a:r>
          </a:p>
          <a:p>
            <a:pPr marL="285750" indent="-285750" algn="just">
              <a:buFont typeface="Wingdings" charset="2"/>
              <a:buChar char="Ø"/>
            </a:pPr>
            <a:endParaRPr lang="fr-FR" dirty="0">
              <a:solidFill>
                <a:srgbClr val="000000"/>
              </a:solidFill>
            </a:endParaRPr>
          </a:p>
          <a:p>
            <a:pPr marL="1200150" lvl="2" indent="-285750" algn="just">
              <a:buFont typeface="Arial"/>
              <a:buChar char="•"/>
            </a:pPr>
            <a:r>
              <a:rPr lang="fr-FR" dirty="0">
                <a:solidFill>
                  <a:srgbClr val="000000"/>
                </a:solidFill>
              </a:rPr>
              <a:t>1 Formulaire de candidature (à télécharger sur le site de l’ED)</a:t>
            </a:r>
          </a:p>
          <a:p>
            <a:pPr marL="1200150" lvl="2" indent="-285750" algn="just">
              <a:buFont typeface="Arial"/>
              <a:buChar char="•"/>
            </a:pPr>
            <a:r>
              <a:rPr lang="fr-FR" dirty="0">
                <a:solidFill>
                  <a:srgbClr val="000000"/>
                </a:solidFill>
              </a:rPr>
              <a:t>Choix d’un sous-jury</a:t>
            </a:r>
          </a:p>
          <a:p>
            <a:pPr marL="1200150" lvl="2" indent="-285750" algn="just">
              <a:buFont typeface="Arial"/>
              <a:buChar char="•"/>
            </a:pPr>
            <a:r>
              <a:rPr lang="fr-FR" dirty="0">
                <a:solidFill>
                  <a:srgbClr val="000000"/>
                </a:solidFill>
              </a:rPr>
              <a:t>Règlement du concours signé du candidat et du directeur de thèse</a:t>
            </a:r>
          </a:p>
          <a:p>
            <a:pPr marL="1200150" lvl="2" indent="-285750" algn="just">
              <a:buFont typeface="Arial"/>
              <a:buChar char="•"/>
            </a:pPr>
            <a:r>
              <a:rPr lang="fr-FR" dirty="0">
                <a:solidFill>
                  <a:srgbClr val="000000"/>
                </a:solidFill>
              </a:rPr>
              <a:t>CV (1 page)</a:t>
            </a:r>
          </a:p>
          <a:p>
            <a:pPr marL="1200150" lvl="2" indent="-285750" algn="just">
              <a:buFont typeface="Arial"/>
              <a:buChar char="•"/>
            </a:pPr>
            <a:r>
              <a:rPr lang="fr-FR" dirty="0">
                <a:solidFill>
                  <a:srgbClr val="000000"/>
                </a:solidFill>
              </a:rPr>
              <a:t>Rang de classement du M2 ou M1 + S3</a:t>
            </a:r>
          </a:p>
        </p:txBody>
      </p:sp>
    </p:spTree>
    <p:extLst>
      <p:ext uri="{BB962C8B-B14F-4D97-AF65-F5344CB8AC3E}">
        <p14:creationId xmlns:p14="http://schemas.microsoft.com/office/powerpoint/2010/main" val="1465346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F6BACC-6C43-445C-9EFC-78307010D9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Audition</a:t>
            </a:r>
            <a:br>
              <a:rPr lang="fr-FR" dirty="0"/>
            </a:br>
            <a:endParaRPr lang="fr-FR" dirty="0"/>
          </a:p>
        </p:txBody>
      </p:sp>
      <p:sp>
        <p:nvSpPr>
          <p:cNvPr id="5" name="Rectangle à coins arrondis 5">
            <a:extLst>
              <a:ext uri="{FF2B5EF4-FFF2-40B4-BE49-F238E27FC236}">
                <a16:creationId xmlns:a16="http://schemas.microsoft.com/office/drawing/2014/main" id="{CAA6470E-137B-47B1-B4AE-00C4997BA9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9999" y="1557746"/>
            <a:ext cx="10799763" cy="2268436"/>
          </a:xfrm>
          <a:prstGeom prst="roundRect">
            <a:avLst/>
          </a:prstGeom>
          <a:solidFill>
            <a:srgbClr val="D9D9D9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marL="285750" indent="-285750" algn="just">
              <a:buFont typeface="Wingdings" charset="2"/>
              <a:buChar char="Ø"/>
            </a:pPr>
            <a:r>
              <a:rPr lang="fr-FR" sz="1800" dirty="0">
                <a:solidFill>
                  <a:srgbClr val="000000"/>
                </a:solidFill>
              </a:rPr>
              <a:t>Les candidat</a:t>
            </a:r>
            <a:r>
              <a:rPr lang="pt-BR" sz="1800" dirty="0">
                <a:solidFill>
                  <a:srgbClr val="000000"/>
                </a:solidFill>
              </a:rPr>
              <a:t>(e)s sélectionné(e)s pour les auditions disposeront de 10 minutes de présentation orale. Cet exposé devra présenter :</a:t>
            </a:r>
          </a:p>
          <a:p>
            <a:pPr marL="285750" indent="-285750" algn="just">
              <a:buFont typeface="Wingdings" charset="2"/>
              <a:buChar char="Ø"/>
            </a:pPr>
            <a:endParaRPr lang="pt-BR" sz="1800" dirty="0">
              <a:solidFill>
                <a:srgbClr val="000000"/>
              </a:solidFill>
            </a:endParaRPr>
          </a:p>
          <a:p>
            <a:pPr marL="1200150" lvl="2" indent="-285750" algn="just">
              <a:buFont typeface="Arial"/>
              <a:buChar char="•"/>
            </a:pPr>
            <a:r>
              <a:rPr lang="fr-FR" sz="1800" dirty="0">
                <a:solidFill>
                  <a:srgbClr val="000000"/>
                </a:solidFill>
              </a:rPr>
              <a:t>Parcours du candidat </a:t>
            </a:r>
          </a:p>
          <a:p>
            <a:pPr marL="1200150" lvl="2" indent="-285750" algn="just">
              <a:buFont typeface="Arial"/>
              <a:buChar char="•"/>
            </a:pPr>
            <a:r>
              <a:rPr lang="fr-FR" sz="1800" dirty="0">
                <a:solidFill>
                  <a:srgbClr val="000000"/>
                </a:solidFill>
              </a:rPr>
              <a:t>Présentation d’un travail de recherche en labo</a:t>
            </a:r>
          </a:p>
          <a:p>
            <a:pPr marL="1200150" lvl="2" indent="-285750" algn="just">
              <a:buFont typeface="Arial"/>
              <a:buChar char="•"/>
            </a:pPr>
            <a:r>
              <a:rPr lang="fr-FR" sz="1800" dirty="0">
                <a:solidFill>
                  <a:srgbClr val="000000"/>
                </a:solidFill>
              </a:rPr>
              <a:t>Projet de thèse</a:t>
            </a:r>
          </a:p>
        </p:txBody>
      </p:sp>
      <p:sp>
        <p:nvSpPr>
          <p:cNvPr id="6" name="Rectangle à coins arrondis 6">
            <a:extLst>
              <a:ext uri="{FF2B5EF4-FFF2-40B4-BE49-F238E27FC236}">
                <a16:creationId xmlns:a16="http://schemas.microsoft.com/office/drawing/2014/main" id="{860A3B65-AFF8-4F84-9163-F362D422FB3F}"/>
              </a:ext>
            </a:extLst>
          </p:cNvPr>
          <p:cNvSpPr/>
          <p:nvPr/>
        </p:nvSpPr>
        <p:spPr>
          <a:xfrm>
            <a:off x="720000" y="4139489"/>
            <a:ext cx="10799763" cy="2051586"/>
          </a:xfrm>
          <a:prstGeom prst="roundRect">
            <a:avLst/>
          </a:prstGeom>
          <a:solidFill>
            <a:srgbClr val="D9D9D9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buFont typeface="Wingdings" charset="2"/>
              <a:buChar char="Ø"/>
            </a:pPr>
            <a:r>
              <a:rPr lang="fr-FR" dirty="0">
                <a:solidFill>
                  <a:srgbClr val="000000"/>
                </a:solidFill>
              </a:rPr>
              <a:t>Cette présentation sera suivie de 15 minutes de discussion avec le jury. </a:t>
            </a:r>
          </a:p>
          <a:p>
            <a:pPr algn="just"/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L’évaluation portera essentiellement sur le projet de thèse, à savoir</a:t>
            </a:r>
            <a:r>
              <a:rPr lang="fr-FR" dirty="0">
                <a:solidFill>
                  <a:srgbClr val="000000"/>
                </a:solidFill>
              </a:rPr>
              <a:t>:</a:t>
            </a:r>
          </a:p>
          <a:p>
            <a:pPr marL="285750" indent="-285750" algn="just">
              <a:buFont typeface="Wingdings" charset="2"/>
              <a:buChar char="Ø"/>
            </a:pPr>
            <a:endParaRPr lang="fr-FR" dirty="0">
              <a:solidFill>
                <a:srgbClr val="000000"/>
              </a:solidFill>
            </a:endParaRPr>
          </a:p>
          <a:p>
            <a:pPr marL="1200150" lvl="4" indent="-285750" algn="just">
              <a:buFont typeface="Arial"/>
              <a:buChar char="•"/>
            </a:pPr>
            <a:r>
              <a:rPr lang="fr-FR" dirty="0">
                <a:solidFill>
                  <a:srgbClr val="000000"/>
                </a:solidFill>
              </a:rPr>
              <a:t>Faisabilité du projet de thèse</a:t>
            </a:r>
          </a:p>
          <a:p>
            <a:pPr marL="1200150" lvl="4" indent="-285750" algn="just">
              <a:buFont typeface="Arial"/>
              <a:buChar char="•"/>
            </a:pPr>
            <a:r>
              <a:rPr lang="fr-FR" dirty="0">
                <a:solidFill>
                  <a:srgbClr val="000000"/>
                </a:solidFill>
              </a:rPr>
              <a:t>Connaissance du sujet</a:t>
            </a:r>
          </a:p>
          <a:p>
            <a:pPr marL="1200150" lvl="4" indent="-285750" algn="just">
              <a:buFont typeface="Arial"/>
              <a:buChar char="•"/>
            </a:pPr>
            <a:r>
              <a:rPr lang="fr-FR" dirty="0">
                <a:solidFill>
                  <a:srgbClr val="000000"/>
                </a:solidFill>
              </a:rPr>
              <a:t>Maturité scientifique</a:t>
            </a:r>
          </a:p>
        </p:txBody>
      </p:sp>
    </p:spTree>
    <p:extLst>
      <p:ext uri="{BB962C8B-B14F-4D97-AF65-F5344CB8AC3E}">
        <p14:creationId xmlns:p14="http://schemas.microsoft.com/office/powerpoint/2010/main" val="3219751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427B042-E149-42B1-8772-05B9C06FF5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Planning session 2026</a:t>
            </a:r>
          </a:p>
        </p:txBody>
      </p:sp>
      <p:graphicFrame>
        <p:nvGraphicFramePr>
          <p:cNvPr id="6" name="Espace réservé du contenu 5">
            <a:extLst>
              <a:ext uri="{FF2B5EF4-FFF2-40B4-BE49-F238E27FC236}">
                <a16:creationId xmlns:a16="http://schemas.microsoft.com/office/drawing/2014/main" id="{9042E226-9315-48C3-A93A-AC8631E6E24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8374867"/>
              </p:ext>
            </p:extLst>
          </p:nvPr>
        </p:nvGraphicFramePr>
        <p:xfrm>
          <a:off x="720237" y="1603098"/>
          <a:ext cx="10799763" cy="21174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Rectangle à coins arrondis 6">
            <a:extLst>
              <a:ext uri="{FF2B5EF4-FFF2-40B4-BE49-F238E27FC236}">
                <a16:creationId xmlns:a16="http://schemas.microsoft.com/office/drawing/2014/main" id="{98B5DB3F-A688-4F80-87A8-3B3011DFCD8B}"/>
              </a:ext>
            </a:extLst>
          </p:cNvPr>
          <p:cNvSpPr/>
          <p:nvPr/>
        </p:nvSpPr>
        <p:spPr>
          <a:xfrm>
            <a:off x="671512" y="3917659"/>
            <a:ext cx="5211968" cy="2040341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dirty="0">
                <a:solidFill>
                  <a:schemeClr val="tx1"/>
                </a:solidFill>
                <a:latin typeface="Arial"/>
                <a:cs typeface="Arial"/>
              </a:rPr>
              <a:t>Règles d’éligibilité pour les porteurs de projet (Direction et Codirection éventuelle)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b="1" dirty="0">
              <a:solidFill>
                <a:schemeClr val="tx1"/>
              </a:solidFill>
              <a:latin typeface="Arial"/>
              <a:cs typeface="Arial"/>
            </a:endParaRPr>
          </a:p>
          <a:p>
            <a:pPr marL="285750" indent="-285750">
              <a:buFont typeface="Wingdings" charset="2"/>
              <a:buChar char="Ø"/>
            </a:pPr>
            <a:r>
              <a:rPr lang="fr-FR" sz="1200" dirty="0">
                <a:solidFill>
                  <a:schemeClr val="tx1"/>
                </a:solidFill>
                <a:latin typeface="Arial"/>
                <a:cs typeface="Arial"/>
              </a:rPr>
              <a:t>Etre HDR (pour Direction de thèse uniquement)</a:t>
            </a:r>
          </a:p>
          <a:p>
            <a:pPr marL="285750" indent="-285750">
              <a:buFont typeface="Wingdings" charset="2"/>
              <a:buChar char="Ø"/>
            </a:pPr>
            <a:r>
              <a:rPr lang="fr-FR" sz="1200" dirty="0">
                <a:solidFill>
                  <a:schemeClr val="tx1"/>
                </a:solidFill>
                <a:latin typeface="Arial"/>
                <a:cs typeface="Arial"/>
              </a:rPr>
              <a:t>Pour HDR = Encadrer moins de 3 doctorants TC ou 6 TP ( 300% maximum de taux d’encadrement) </a:t>
            </a:r>
          </a:p>
          <a:p>
            <a:pPr marL="285750" indent="-285750">
              <a:buFont typeface="Wingdings" charset="2"/>
              <a:buChar char="Ø"/>
            </a:pPr>
            <a:r>
              <a:rPr lang="fr-FR" sz="1200" dirty="0">
                <a:solidFill>
                  <a:schemeClr val="tx1"/>
                </a:solidFill>
                <a:latin typeface="Arial"/>
              </a:rPr>
              <a:t>Ne pas avoir obtenu de Contrat ED658 en 2025.</a:t>
            </a:r>
          </a:p>
          <a:p>
            <a:pPr marL="285750" indent="-285750">
              <a:buFont typeface="Wingdings" charset="2"/>
              <a:buChar char="Ø"/>
            </a:pPr>
            <a:r>
              <a:rPr lang="fr-FR" sz="1200" dirty="0">
                <a:solidFill>
                  <a:schemeClr val="tx1"/>
                </a:solidFill>
                <a:latin typeface="Arial"/>
                <a:cs typeface="Arial"/>
              </a:rPr>
              <a:t>Ne présenter qu’un(e) candidat(e)</a:t>
            </a:r>
          </a:p>
          <a:p>
            <a:pPr marL="285750" indent="-285750">
              <a:buFont typeface="Wingdings" charset="2"/>
              <a:buChar char="Ø"/>
            </a:pPr>
            <a:r>
              <a:rPr lang="fr-FR" sz="1200" dirty="0">
                <a:solidFill>
                  <a:schemeClr val="tx1"/>
                </a:solidFill>
                <a:latin typeface="Arial"/>
                <a:cs typeface="Arial"/>
              </a:rPr>
              <a:t>Ne pas présenter de projet aux concours des PhD Programs </a:t>
            </a:r>
          </a:p>
        </p:txBody>
      </p:sp>
      <p:sp>
        <p:nvSpPr>
          <p:cNvPr id="8" name="Rectangle à coins arrondis 9">
            <a:extLst>
              <a:ext uri="{FF2B5EF4-FFF2-40B4-BE49-F238E27FC236}">
                <a16:creationId xmlns:a16="http://schemas.microsoft.com/office/drawing/2014/main" id="{EF4E1E08-8916-4B8D-8DCA-2A1286052A0B}"/>
              </a:ext>
            </a:extLst>
          </p:cNvPr>
          <p:cNvSpPr/>
          <p:nvPr/>
        </p:nvSpPr>
        <p:spPr>
          <a:xfrm>
            <a:off x="6308521" y="3917659"/>
            <a:ext cx="5211969" cy="2040341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dirty="0">
                <a:solidFill>
                  <a:schemeClr val="tx1"/>
                </a:solidFill>
                <a:latin typeface="Arial"/>
                <a:cs typeface="Arial"/>
              </a:rPr>
              <a:t>Admission au concours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b="1" dirty="0">
              <a:solidFill>
                <a:schemeClr val="tx1"/>
              </a:solidFill>
              <a:latin typeface="Arial"/>
              <a:cs typeface="Arial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fr-FR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Rang de classement du M2 ou M1 + S3 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fr-FR" sz="1200" dirty="0">
                <a:solidFill>
                  <a:schemeClr val="tx1"/>
                </a:solidFill>
                <a:latin typeface="Arial"/>
                <a:cs typeface="Arial"/>
              </a:rPr>
              <a:t>Mention AB minimum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fr-FR" sz="1200" dirty="0">
                <a:solidFill>
                  <a:schemeClr val="tx1"/>
                </a:solidFill>
                <a:latin typeface="Arial"/>
                <a:cs typeface="Arial"/>
              </a:rPr>
              <a:t>Classé dans la moitié supérieure de sa promotion</a:t>
            </a:r>
          </a:p>
          <a:p>
            <a:pPr marL="285750" indent="-285750">
              <a:buFont typeface="Wingdings" charset="2"/>
              <a:buChar char="Ø"/>
            </a:pPr>
            <a:r>
              <a:rPr lang="fr-FR" sz="1200" dirty="0">
                <a:solidFill>
                  <a:schemeClr val="tx1"/>
                </a:solidFill>
                <a:latin typeface="Arial"/>
                <a:cs typeface="Arial"/>
              </a:rPr>
              <a:t>Ne présenter qu’un sujet au concours</a:t>
            </a:r>
          </a:p>
        </p:txBody>
      </p:sp>
    </p:spTree>
    <p:extLst>
      <p:ext uri="{BB962C8B-B14F-4D97-AF65-F5344CB8AC3E}">
        <p14:creationId xmlns:p14="http://schemas.microsoft.com/office/powerpoint/2010/main" val="3650956536"/>
      </p:ext>
    </p:extLst>
  </p:cSld>
  <p:clrMapOvr>
    <a:masterClrMapping/>
  </p:clrMapOvr>
</p:sld>
</file>

<file path=ppt/theme/theme1.xml><?xml version="1.0" encoding="utf-8"?>
<a:theme xmlns:a="http://schemas.openxmlformats.org/drawingml/2006/main" name="Theme_amU-institutionnel_1">
  <a:themeElements>
    <a:clrScheme name="couleurs amU institutionnel">
      <a:dk1>
        <a:srgbClr val="000000"/>
      </a:dk1>
      <a:lt1>
        <a:srgbClr val="FFFFFF"/>
      </a:lt1>
      <a:dk2>
        <a:srgbClr val="1E62DC"/>
      </a:dk2>
      <a:lt2>
        <a:srgbClr val="FFFE85"/>
      </a:lt2>
      <a:accent1>
        <a:srgbClr val="00008E"/>
      </a:accent1>
      <a:accent2>
        <a:srgbClr val="FFFFBF"/>
      </a:accent2>
      <a:accent3>
        <a:srgbClr val="990000"/>
      </a:accent3>
      <a:accent4>
        <a:srgbClr val="FFD4CC"/>
      </a:accent4>
      <a:accent5>
        <a:srgbClr val="DCCBFE"/>
      </a:accent5>
      <a:accent6>
        <a:srgbClr val="640097"/>
      </a:accent6>
      <a:hlink>
        <a:srgbClr val="1E63DD"/>
      </a:hlink>
      <a:folHlink>
        <a:srgbClr val="980000"/>
      </a:folHlink>
    </a:clrScheme>
    <a:fontScheme name="Police amU">
      <a:majorFont>
        <a:latin typeface="AMU Monument Grotesk Medium"/>
        <a:ea typeface="Arial"/>
        <a:cs typeface="Arial"/>
      </a:majorFont>
      <a:minorFont>
        <a:latin typeface="AMU Monument Grotesk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 bwMode="auto"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modele_PPT_amU_16-9" id="{73042067-D010-904E-BC69-08D18FDF1880}" vid="{D91FB86A-4868-1645-96B5-4CD0FB48D18D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modele_PPT_amU_16-9-1</Template>
  <TotalTime>613</TotalTime>
  <Words>493</Words>
  <Application>Microsoft Office PowerPoint</Application>
  <DocSecurity>0</DocSecurity>
  <PresentationFormat>Grand écran</PresentationFormat>
  <Paragraphs>92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3" baseType="lpstr">
      <vt:lpstr>ABC Monument Grotesk Unlicensed</vt:lpstr>
      <vt:lpstr>AMU Monument Grotesk</vt:lpstr>
      <vt:lpstr>AMU Monument Grotesk Medium</vt:lpstr>
      <vt:lpstr>Arial</vt:lpstr>
      <vt:lpstr>Calibri</vt:lpstr>
      <vt:lpstr>Wingdings</vt:lpstr>
      <vt:lpstr>Theme_amU-institutionnel_1</vt:lpstr>
      <vt:lpstr>ECOLE DOCTORALE 658 Sciences du Vivant</vt:lpstr>
      <vt:lpstr>Organisation des sous-jurys</vt:lpstr>
      <vt:lpstr>Règles communes des sous-jurys</vt:lpstr>
      <vt:lpstr>Dossier de candidature</vt:lpstr>
      <vt:lpstr>Audition </vt:lpstr>
      <vt:lpstr>Planning session 2026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ECOLE DOCTORALE 658 Sciences du Vivant</dc:title>
  <dc:subject/>
  <dc:creator>AUFRAY Aurelie</dc:creator>
  <cp:keywords/>
  <dc:description/>
  <cp:lastModifiedBy>HADDADI Romane</cp:lastModifiedBy>
  <cp:revision>64</cp:revision>
  <cp:lastPrinted>2024-09-05T07:48:51Z</cp:lastPrinted>
  <dcterms:created xsi:type="dcterms:W3CDTF">2024-10-10T14:08:49Z</dcterms:created>
  <dcterms:modified xsi:type="dcterms:W3CDTF">2026-01-08T09:16:07Z</dcterms:modified>
  <cp:category/>
  <dc:identifier/>
  <cp:contentStatus/>
  <dc:language/>
  <cp:version/>
</cp:coreProperties>
</file>