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83" r:id="rId1"/>
  </p:sldMasterIdLst>
  <p:notesMasterIdLst>
    <p:notesMasterId r:id="rId4"/>
  </p:notesMasterIdLst>
  <p:handoutMasterIdLst>
    <p:handoutMasterId r:id="rId5"/>
  </p:handoutMasterIdLst>
  <p:sldIdLst>
    <p:sldId id="258" r:id="rId2"/>
    <p:sldId id="260" r:id="rId3"/>
  </p:sldIdLst>
  <p:sldSz cx="12192000" cy="6858000"/>
  <p:notesSz cx="9929813" cy="6799263"/>
  <p:defaultTextStyle>
    <a:defPPr>
      <a:defRPr lang="en-US"/>
    </a:defPPr>
    <a:lvl1pPr marL="0" algn="l" defTabSz="45720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>
      <a:defRPr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C63DE"/>
    <a:srgbClr val="FED101"/>
    <a:srgbClr val="FFFF86"/>
    <a:srgbClr val="FFD3CA"/>
    <a:srgbClr val="CDEAFC"/>
    <a:srgbClr val="FFFFB7"/>
    <a:srgbClr val="53DE94"/>
    <a:srgbClr val="FF8A7B"/>
    <a:srgbClr val="E1CCFF"/>
    <a:srgbClr val="FFDCB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C083E6E3-FA7D-4D7B-A595-EF9225AFEA82}">
  <a:tblStyle styleId="{C083E6E3-FA7D-4D7B-A595-EF9225AFEA82}" styleName="Style léger 1 - Accentuation 3">
    <a:wholeTbl>
      <a:tcTxStyle>
        <a:fontRef idx="minor">
          <a:srgbClr val="000000"/>
        </a:fontRef>
        <a:schemeClr val="tx1"/>
      </a:tcTxStyle>
      <a:tcStyle>
        <a:tcBdr>
          <a:left>
            <a:ln w="12700">
              <a:noFill/>
            </a:ln>
          </a:left>
          <a:right>
            <a:ln w="12700">
              <a:noFill/>
            </a:ln>
          </a:right>
          <a:top>
            <a:ln w="12700">
              <a:solidFill>
                <a:schemeClr val="accent3"/>
              </a:solidFill>
            </a:ln>
          </a:top>
          <a:bottom>
            <a:ln w="12700">
              <a:solidFill>
                <a:schemeClr val="accent3"/>
              </a:solidFill>
            </a:ln>
          </a:bottom>
          <a:insideH>
            <a:ln w="12700">
              <a:noFill/>
            </a:ln>
          </a:insideH>
          <a:insideV>
            <a:ln w="12700"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band2V>
      <a:tcStyle>
        <a:tcBdr/>
        <a:fill>
          <a:solidFill>
            <a:schemeClr val="accent3">
              <a:alpha val="20000"/>
            </a:schemeClr>
          </a:solidFill>
        </a:fill>
      </a:tcStyle>
    </a:band2V>
    <a:lastCol>
      <a:tcStyle>
        <a:tcBdr/>
      </a:tcStyle>
    </a:lastCol>
    <a:firstCol>
      <a:tcStyle>
        <a:tcBdr/>
      </a:tcStyle>
    </a:firstCol>
    <a:lastRow>
      <a:tcStyle>
        <a:tcBdr>
          <a:top>
            <a:ln w="12700">
              <a:solidFill>
                <a:schemeClr val="accent3"/>
              </a:solidFill>
            </a:ln>
          </a:top>
        </a:tcBdr>
        <a:fill>
          <a:noFill/>
        </a:fill>
      </a:tcStyle>
    </a:lastRow>
    <a:seCell>
      <a:tcStyle>
        <a:tcBdr/>
      </a:tcStyle>
    </a:seCell>
    <a:swCell>
      <a:tcStyle>
        <a:tcBdr/>
      </a:tcStyle>
    </a:swCell>
    <a:firstRow>
      <a:tcStyle>
        <a:tcBdr>
          <a:bottom>
            <a:ln w="12700">
              <a:solidFill>
                <a:schemeClr val="accent3"/>
              </a:solidFill>
            </a:ln>
          </a:bottom>
        </a:tcBdr>
        <a:fill>
          <a:noFill/>
        </a:fill>
      </a:tcStyle>
    </a:firstRow>
    <a:neCell>
      <a:tcStyle>
        <a:tcBdr/>
      </a:tcStyle>
    </a:neCell>
    <a:nwCell>
      <a:tcStyle>
        <a:tcBdr/>
      </a:tcStyle>
    </a:nwCell>
  </a:tblStyle>
  <a:tblStyle styleId="{D27102A9-8310-4765-A935-A1911B00CA55}" styleName="Style léger 1 - Accentuation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68D230F3-CF80-4859-8CE7-A43EE81993B5}" styleName="Style léger 1 - Accentuation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D7B26C5-4107-4FEC-AEDC-1716B250A1EF}" styleName="Style clair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1066" autoAdjust="0"/>
    <p:restoredTop sz="96731"/>
  </p:normalViewPr>
  <p:slideViewPr>
    <p:cSldViewPr snapToGrid="0">
      <p:cViewPr varScale="1">
        <p:scale>
          <a:sx n="110" d="100"/>
          <a:sy n="110" d="100"/>
        </p:scale>
        <p:origin x="184" y="448"/>
      </p:cViewPr>
      <p:guideLst>
        <p:guide pos="3840"/>
        <p:guide orient="horz"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297" d="100"/>
          <a:sy n="297" d="100"/>
        </p:scale>
        <p:origin x="3712" y="20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>
            <a:extLst>
              <a:ext uri="{FF2B5EF4-FFF2-40B4-BE49-F238E27FC236}">
                <a16:creationId xmlns:a16="http://schemas.microsoft.com/office/drawing/2014/main" id="{3FAE1345-F057-E3B1-8F96-D75383510AA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2919" cy="341538"/>
          </a:xfrm>
          <a:prstGeom prst="rect">
            <a:avLst/>
          </a:prstGeom>
        </p:spPr>
        <p:txBody>
          <a:bodyPr vert="horz" lIns="91436" tIns="45719" rIns="91436" bIns="45719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C8CA94A3-517D-2A42-DCE4-96D832B3072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5625172" y="0"/>
            <a:ext cx="4302919" cy="341538"/>
          </a:xfrm>
          <a:prstGeom prst="rect">
            <a:avLst/>
          </a:prstGeom>
        </p:spPr>
        <p:txBody>
          <a:bodyPr vert="horz" lIns="91436" tIns="45719" rIns="91436" bIns="45719" rtlCol="0"/>
          <a:lstStyle>
            <a:lvl1pPr algn="r">
              <a:defRPr sz="1200"/>
            </a:lvl1pPr>
          </a:lstStyle>
          <a:p>
            <a:fld id="{BA296D19-71E9-9747-91E2-92FF3669FC09}" type="datetimeFigureOut">
              <a:rPr lang="fr-FR" smtClean="0"/>
              <a:t>16/03/2026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A3016E1F-888E-B7EB-05B7-7CF7EB0D24D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6457728"/>
            <a:ext cx="4302919" cy="341537"/>
          </a:xfrm>
          <a:prstGeom prst="rect">
            <a:avLst/>
          </a:prstGeom>
        </p:spPr>
        <p:txBody>
          <a:bodyPr vert="horz" lIns="91436" tIns="45719" rIns="91436" bIns="45719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0D51C53E-864C-D798-BCF6-F98419DB29A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5625172" y="6457728"/>
            <a:ext cx="4302919" cy="341537"/>
          </a:xfrm>
          <a:prstGeom prst="rect">
            <a:avLst/>
          </a:prstGeom>
        </p:spPr>
        <p:txBody>
          <a:bodyPr vert="horz" lIns="91436" tIns="45719" rIns="91436" bIns="45719" rtlCol="0" anchor="b"/>
          <a:lstStyle>
            <a:lvl1pPr algn="r">
              <a:defRPr sz="1200"/>
            </a:lvl1pPr>
          </a:lstStyle>
          <a:p>
            <a:fld id="{6D5FFC94-9B3A-1846-98B5-CEC821720AD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0020963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2919" cy="341538"/>
          </a:xfrm>
          <a:prstGeom prst="rect">
            <a:avLst/>
          </a:prstGeom>
        </p:spPr>
        <p:txBody>
          <a:bodyPr vert="horz" lIns="91436" tIns="45719" rIns="91436" bIns="45719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5625172" y="0"/>
            <a:ext cx="4302919" cy="341538"/>
          </a:xfrm>
          <a:prstGeom prst="rect">
            <a:avLst/>
          </a:prstGeom>
        </p:spPr>
        <p:txBody>
          <a:bodyPr vert="horz" lIns="91436" tIns="45719" rIns="91436" bIns="45719" rtlCol="0"/>
          <a:lstStyle>
            <a:lvl1pPr algn="r">
              <a:defRPr sz="1200"/>
            </a:lvl1pPr>
          </a:lstStyle>
          <a:p>
            <a:fld id="{C34572BD-D5B8-0142-BFA4-363B6DB62465}" type="datetimeFigureOut">
              <a:rPr lang="fr-FR" smtClean="0"/>
              <a:t>16/03/2026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924175" y="849313"/>
            <a:ext cx="4081463" cy="22955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6" tIns="45719" rIns="91436" bIns="45719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992982" y="3272146"/>
            <a:ext cx="7943850" cy="2677209"/>
          </a:xfrm>
          <a:prstGeom prst="rect">
            <a:avLst/>
          </a:prstGeom>
        </p:spPr>
        <p:txBody>
          <a:bodyPr vert="horz" lIns="91436" tIns="45719" rIns="91436" bIns="45719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6457728"/>
            <a:ext cx="4302919" cy="341537"/>
          </a:xfrm>
          <a:prstGeom prst="rect">
            <a:avLst/>
          </a:prstGeom>
        </p:spPr>
        <p:txBody>
          <a:bodyPr vert="horz" lIns="91436" tIns="45719" rIns="91436" bIns="45719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5625172" y="6457728"/>
            <a:ext cx="4302919" cy="341537"/>
          </a:xfrm>
          <a:prstGeom prst="rect">
            <a:avLst/>
          </a:prstGeom>
        </p:spPr>
        <p:txBody>
          <a:bodyPr vert="horz" lIns="91436" tIns="45719" rIns="91436" bIns="45719" rtlCol="0" anchor="b"/>
          <a:lstStyle>
            <a:lvl1pPr algn="r">
              <a:defRPr sz="1200"/>
            </a:lvl1pPr>
          </a:lstStyle>
          <a:p>
            <a:fld id="{BFCE418E-6298-5C45-B009-B047CB12C20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44034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sv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sv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sv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sv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01a_Titre sans image"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2" name="Rectangle 41">
            <a:extLst>
              <a:ext uri="{FF2B5EF4-FFF2-40B4-BE49-F238E27FC236}">
                <a16:creationId xmlns:a16="http://schemas.microsoft.com/office/drawing/2014/main" id="{C5D2973F-733C-4BFB-39A6-36A2EE7A22CF}"/>
              </a:ext>
            </a:extLst>
          </p:cNvPr>
          <p:cNvSpPr/>
          <p:nvPr userDrawn="1"/>
        </p:nvSpPr>
        <p:spPr>
          <a:xfrm>
            <a:off x="-2" y="0"/>
            <a:ext cx="12192001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0" name="Titre 1">
            <a:extLst>
              <a:ext uri="{FF2B5EF4-FFF2-40B4-BE49-F238E27FC236}">
                <a16:creationId xmlns:a16="http://schemas.microsoft.com/office/drawing/2014/main" id="{58C40940-E9CC-43B6-B85C-C15989AF7F5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 bwMode="auto">
          <a:xfrm>
            <a:off x="-1" y="0"/>
            <a:ext cx="7315201" cy="1655014"/>
          </a:xfrm>
          <a:solidFill>
            <a:schemeClr val="tx2"/>
          </a:solidFill>
        </p:spPr>
        <p:txBody>
          <a:bodyPr wrap="square" lIns="360000" tIns="216000" rIns="360000" bIns="216000">
            <a:spAutoFit/>
          </a:bodyPr>
          <a:lstStyle>
            <a:lvl1pPr>
              <a:defRPr>
                <a:solidFill>
                  <a:schemeClr val="bg1"/>
                </a:solidFill>
                <a:latin typeface="AMU Monument Grotesk Medium" panose="020B0604040202060203" pitchFamily="34" charset="0"/>
              </a:defRPr>
            </a:lvl1pPr>
          </a:lstStyle>
          <a:p>
            <a:r>
              <a:rPr lang="fr-FR" dirty="0"/>
              <a:t>Modifiez le style du titre</a:t>
            </a:r>
            <a:br>
              <a:rPr lang="fr-FR" dirty="0"/>
            </a:br>
            <a:endParaRPr lang="fr-FR" dirty="0"/>
          </a:p>
        </p:txBody>
      </p:sp>
      <p:sp>
        <p:nvSpPr>
          <p:cNvPr id="22" name="Sous-titre 3">
            <a:extLst>
              <a:ext uri="{FF2B5EF4-FFF2-40B4-BE49-F238E27FC236}">
                <a16:creationId xmlns:a16="http://schemas.microsoft.com/office/drawing/2014/main" id="{71B8E6C6-FF46-46E3-AD01-C83005EE02C1}"/>
              </a:ext>
            </a:extLst>
          </p:cNvPr>
          <p:cNvSpPr>
            <a:spLocks noGrp="1"/>
          </p:cNvSpPr>
          <p:nvPr>
            <p:ph type="subTitle" idx="1"/>
          </p:nvPr>
        </p:nvSpPr>
        <p:spPr bwMode="auto">
          <a:xfrm>
            <a:off x="0" y="1655014"/>
            <a:ext cx="4805570" cy="1030058"/>
          </a:xfrm>
          <a:solidFill>
            <a:schemeClr val="tx2"/>
          </a:solidFill>
        </p:spPr>
        <p:txBody>
          <a:bodyPr wrap="square" lIns="360000" tIns="0" rIns="360000" bIns="216000">
            <a:spAutoFit/>
          </a:bodyPr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fr-FR"/>
              <a:t>Modifiez le style des sous-titres du masque</a:t>
            </a:r>
            <a:endParaRPr lang="fr-FR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64719F20-24A0-4FAA-A0D5-36D4963728AD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/>
        </p:blipFill>
        <p:spPr>
          <a:xfrm>
            <a:off x="8296703" y="4995775"/>
            <a:ext cx="3895297" cy="1862225"/>
          </a:xfrm>
          <a:prstGeom prst="rect">
            <a:avLst/>
          </a:prstGeom>
        </p:spPr>
      </p:pic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DF157A0-CC7E-428F-9E0A-3AD4C6FDE8E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0" y="6492875"/>
            <a:ext cx="4114800" cy="365125"/>
          </a:xfrm>
        </p:spPr>
        <p:txBody>
          <a:bodyPr/>
          <a:lstStyle>
            <a:lvl1pPr algn="l">
              <a:defRPr/>
            </a:lvl1pPr>
          </a:lstStyle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71655868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05c_Deux contenus (vierge)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 bwMode="auto">
          <a:xfrm>
            <a:off x="720000" y="2160000"/>
            <a:ext cx="5220000" cy="4000957"/>
          </a:xfrm>
        </p:spPr>
        <p:txBody>
          <a:bodyPr/>
          <a:lstStyle>
            <a:lvl1pPr>
              <a:defRPr>
                <a:latin typeface="AMU Monument Grotesk" panose="020B0504040202060203" pitchFamily="34" charset="0"/>
              </a:defRPr>
            </a:lvl1pPr>
            <a:lvl2pPr>
              <a:defRPr>
                <a:latin typeface="AMU Monument Grotesk" panose="020B0504040202060203" pitchFamily="34" charset="0"/>
              </a:defRPr>
            </a:lvl2pPr>
            <a:lvl3pPr>
              <a:defRPr>
                <a:latin typeface="AMU Monument Grotesk" panose="020B0504040202060203" pitchFamily="34" charset="0"/>
              </a:defRPr>
            </a:lvl3pPr>
            <a:lvl4pPr>
              <a:defRPr>
                <a:latin typeface="AMU Monument Grotesk" panose="020B0504040202060203" pitchFamily="34" charset="0"/>
              </a:defRPr>
            </a:lvl4pPr>
            <a:lvl5pPr>
              <a:defRPr>
                <a:latin typeface="AMU Monument Grotesk" panose="020B0504040202060203" pitchFamily="34" charset="0"/>
              </a:defRPr>
            </a:lvl5pPr>
          </a:lstStyle>
          <a:p>
            <a:pPr lvl="0">
              <a:defRPr/>
            </a:pPr>
            <a:r>
              <a:rPr lang="fr-FR"/>
              <a:t>Cliquez pour modifier les styles du texte du masque</a:t>
            </a:r>
          </a:p>
          <a:p>
            <a:pPr lvl="1">
              <a:defRPr/>
            </a:pPr>
            <a:r>
              <a:rPr lang="fr-FR"/>
              <a:t>Deuxième niveau</a:t>
            </a:r>
          </a:p>
          <a:p>
            <a:pPr lvl="2">
              <a:defRPr/>
            </a:pPr>
            <a:r>
              <a:rPr lang="fr-FR"/>
              <a:t>Troisième niveau</a:t>
            </a:r>
          </a:p>
          <a:p>
            <a:pPr lvl="3">
              <a:defRPr/>
            </a:pPr>
            <a:r>
              <a:rPr lang="fr-FR"/>
              <a:t>Quatrième niveau</a:t>
            </a:r>
          </a:p>
          <a:p>
            <a:pPr lvl="4">
              <a:defRPr/>
            </a:pPr>
            <a:r>
              <a:rPr lang="fr-FR"/>
              <a:t>Cinquième niveau</a:t>
            </a:r>
            <a:endParaRPr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 bwMode="auto">
          <a:xfrm>
            <a:off x="6331920" y="2160000"/>
            <a:ext cx="5220000" cy="4000957"/>
          </a:xfrm>
        </p:spPr>
        <p:txBody>
          <a:bodyPr/>
          <a:lstStyle>
            <a:lvl1pPr>
              <a:defRPr>
                <a:latin typeface="AMU Monument Grotesk" panose="020B0504040202060203" pitchFamily="34" charset="0"/>
              </a:defRPr>
            </a:lvl1pPr>
            <a:lvl2pPr>
              <a:defRPr>
                <a:latin typeface="AMU Monument Grotesk" panose="020B0504040202060203" pitchFamily="34" charset="0"/>
              </a:defRPr>
            </a:lvl2pPr>
            <a:lvl3pPr>
              <a:defRPr>
                <a:latin typeface="AMU Monument Grotesk" panose="020B0504040202060203" pitchFamily="34" charset="0"/>
              </a:defRPr>
            </a:lvl3pPr>
            <a:lvl4pPr>
              <a:defRPr>
                <a:latin typeface="AMU Monument Grotesk" panose="020B0504040202060203" pitchFamily="34" charset="0"/>
              </a:defRPr>
            </a:lvl4pPr>
            <a:lvl5pPr>
              <a:defRPr>
                <a:latin typeface="AMU Monument Grotesk" panose="020B0504040202060203" pitchFamily="34" charset="0"/>
              </a:defRPr>
            </a:lvl5pPr>
          </a:lstStyle>
          <a:p>
            <a:pPr lvl="0">
              <a:defRPr/>
            </a:pPr>
            <a:r>
              <a:rPr lang="fr-FR"/>
              <a:t>Cliquez pour modifier les styles du texte du masque</a:t>
            </a:r>
          </a:p>
          <a:p>
            <a:pPr lvl="1">
              <a:defRPr/>
            </a:pPr>
            <a:r>
              <a:rPr lang="fr-FR"/>
              <a:t>Deuxième niveau</a:t>
            </a:r>
          </a:p>
          <a:p>
            <a:pPr lvl="2">
              <a:defRPr/>
            </a:pPr>
            <a:r>
              <a:rPr lang="fr-FR"/>
              <a:t>Troisième niveau</a:t>
            </a:r>
          </a:p>
          <a:p>
            <a:pPr lvl="3">
              <a:defRPr/>
            </a:pPr>
            <a:r>
              <a:rPr lang="fr-FR"/>
              <a:t>Quatrième niveau</a:t>
            </a:r>
          </a:p>
          <a:p>
            <a:pPr lvl="4">
              <a:defRPr/>
            </a:pPr>
            <a:r>
              <a:rPr lang="fr-FR"/>
              <a:t>Cinquième niveau</a:t>
            </a:r>
            <a:endParaRPr dirty="0"/>
          </a:p>
        </p:txBody>
      </p:sp>
      <p:sp>
        <p:nvSpPr>
          <p:cNvPr id="7" name="Titre 1">
            <a:extLst>
              <a:ext uri="{FF2B5EF4-FFF2-40B4-BE49-F238E27FC236}">
                <a16:creationId xmlns:a16="http://schemas.microsoft.com/office/drawing/2014/main" id="{6B718521-DA02-98D9-9CC2-AC98D278A77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720000" y="900000"/>
            <a:ext cx="10831920" cy="703098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AMU Monument Grotesk" panose="020B0504040202060203" pitchFamily="34" charset="0"/>
              </a:defRPr>
            </a:lvl1pPr>
          </a:lstStyle>
          <a:p>
            <a:pPr>
              <a:defRPr/>
            </a:pPr>
            <a:r>
              <a:rPr lang="fr-FR"/>
              <a:t>Modifiez le style du titre</a:t>
            </a:r>
            <a:endParaRPr dirty="0"/>
          </a:p>
        </p:txBody>
      </p:sp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7C8A5D3A-12C8-45A8-8A59-C3D3C988DCE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fr-F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06a_Comparais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720000" y="1800000"/>
            <a:ext cx="5184000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tx2"/>
                </a:solidFill>
                <a:latin typeface="AMU Monument Grotesk" panose="020B0504040202060203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fr-FR"/>
              <a:t>Cliquez pour modifier les styles du texte du masque</a:t>
            </a:r>
          </a:p>
        </p:txBody>
      </p:sp>
      <p:sp>
        <p:nvSpPr>
          <p:cNvPr id="10" name="Espace réservé du contenu 5">
            <a:extLst>
              <a:ext uri="{FF2B5EF4-FFF2-40B4-BE49-F238E27FC236}">
                <a16:creationId xmlns:a16="http://schemas.microsoft.com/office/drawing/2014/main" id="{8E73A74D-D799-46A1-8FEC-AE0E7B9DF483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 bwMode="auto">
          <a:xfrm>
            <a:off x="720000" y="2880000"/>
            <a:ext cx="5183717" cy="3420000"/>
          </a:xfrm>
        </p:spPr>
        <p:txBody>
          <a:bodyPr/>
          <a:lstStyle>
            <a:lvl1pPr>
              <a:defRPr>
                <a:latin typeface="AMU Monument Grotesk" panose="020B0504040202060203" pitchFamily="34" charset="0"/>
              </a:defRPr>
            </a:lvl1pPr>
            <a:lvl2pPr>
              <a:defRPr>
                <a:latin typeface="AMU Monument Grotesk" panose="020B0504040202060203" pitchFamily="34" charset="0"/>
              </a:defRPr>
            </a:lvl2pPr>
            <a:lvl3pPr>
              <a:defRPr>
                <a:latin typeface="AMU Monument Grotesk" panose="020B0504040202060203" pitchFamily="34" charset="0"/>
              </a:defRPr>
            </a:lvl3pPr>
            <a:lvl4pPr>
              <a:defRPr>
                <a:latin typeface="AMU Monument Grotesk" panose="020B0504040202060203" pitchFamily="34" charset="0"/>
              </a:defRPr>
            </a:lvl4pPr>
            <a:lvl5pPr>
              <a:defRPr>
                <a:latin typeface="AMU Monument Grotesk" panose="020B0504040202060203" pitchFamily="34" charset="0"/>
              </a:defRPr>
            </a:lvl5pPr>
          </a:lstStyle>
          <a:p>
            <a:pPr lvl="0">
              <a:defRPr/>
            </a:pPr>
            <a:r>
              <a:rPr lang="fr-FR" dirty="0"/>
              <a:t>Cliquez pour modifier les styles du texte du masque</a:t>
            </a:r>
          </a:p>
          <a:p>
            <a:pPr lvl="1">
              <a:defRPr/>
            </a:pPr>
            <a:r>
              <a:rPr lang="fr-FR" dirty="0"/>
              <a:t>Deuxième niveau</a:t>
            </a:r>
          </a:p>
          <a:p>
            <a:pPr lvl="2">
              <a:defRPr/>
            </a:pPr>
            <a:r>
              <a:rPr lang="fr-FR" dirty="0"/>
              <a:t>Troisième niveau</a:t>
            </a:r>
          </a:p>
          <a:p>
            <a:pPr lvl="3">
              <a:defRPr/>
            </a:pPr>
            <a:r>
              <a:rPr lang="fr-FR" dirty="0"/>
              <a:t>Quatrième niveau</a:t>
            </a:r>
          </a:p>
          <a:p>
            <a:pPr lvl="4">
              <a:defRPr/>
            </a:pPr>
            <a:r>
              <a:rPr lang="fr-FR" dirty="0"/>
              <a:t>Cinquième niveau</a:t>
            </a:r>
          </a:p>
        </p:txBody>
      </p:sp>
      <p:sp>
        <p:nvSpPr>
          <p:cNvPr id="4" name="Titre 1">
            <a:extLst>
              <a:ext uri="{FF2B5EF4-FFF2-40B4-BE49-F238E27FC236}">
                <a16:creationId xmlns:a16="http://schemas.microsoft.com/office/drawing/2014/main" id="{93B9C290-3ABD-EE4A-0CE0-2E40FDDF0BE3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720000" y="900000"/>
            <a:ext cx="10800000" cy="703098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AMU Monument Grotesk" panose="020B0504040202060203" pitchFamily="34" charset="0"/>
              </a:defRPr>
            </a:lvl1pPr>
          </a:lstStyle>
          <a:p>
            <a:pPr>
              <a:defRPr/>
            </a:pPr>
            <a:r>
              <a:rPr lang="fr-FR"/>
              <a:t>Modifiez le style du titre</a:t>
            </a:r>
            <a:endParaRPr dirty="0"/>
          </a:p>
        </p:txBody>
      </p:sp>
      <p:sp>
        <p:nvSpPr>
          <p:cNvPr id="9" name="Espace réservé du texte 2">
            <a:extLst>
              <a:ext uri="{FF2B5EF4-FFF2-40B4-BE49-F238E27FC236}">
                <a16:creationId xmlns:a16="http://schemas.microsoft.com/office/drawing/2014/main" id="{A25E0482-57EB-F845-747D-58CE0590F88A}"/>
              </a:ext>
            </a:extLst>
          </p:cNvPr>
          <p:cNvSpPr>
            <a:spLocks noGrp="1"/>
          </p:cNvSpPr>
          <p:nvPr>
            <p:ph type="body" idx="14"/>
          </p:nvPr>
        </p:nvSpPr>
        <p:spPr bwMode="auto">
          <a:xfrm>
            <a:off x="6336000" y="1800000"/>
            <a:ext cx="5184000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tx2"/>
                </a:solidFill>
                <a:latin typeface="AMU Monument Grotesk" panose="020B0504040202060203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fr-FR"/>
              <a:t>Cliquez pour modifier les styles du texte du masque</a:t>
            </a:r>
          </a:p>
        </p:txBody>
      </p:sp>
      <p:sp>
        <p:nvSpPr>
          <p:cNvPr id="12" name="Espace réservé du contenu 5">
            <a:extLst>
              <a:ext uri="{FF2B5EF4-FFF2-40B4-BE49-F238E27FC236}">
                <a16:creationId xmlns:a16="http://schemas.microsoft.com/office/drawing/2014/main" id="{5E9BD123-FF67-0DBF-C647-B15C76C2E85F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 bwMode="auto">
          <a:xfrm>
            <a:off x="6336000" y="2880000"/>
            <a:ext cx="5183717" cy="3420000"/>
          </a:xfrm>
        </p:spPr>
        <p:txBody>
          <a:bodyPr/>
          <a:lstStyle>
            <a:lvl1pPr>
              <a:defRPr>
                <a:latin typeface="AMU Monument Grotesk" panose="020B0504040202060203" pitchFamily="34" charset="0"/>
              </a:defRPr>
            </a:lvl1pPr>
            <a:lvl2pPr>
              <a:defRPr>
                <a:latin typeface="AMU Monument Grotesk" panose="020B0504040202060203" pitchFamily="34" charset="0"/>
              </a:defRPr>
            </a:lvl2pPr>
            <a:lvl3pPr>
              <a:defRPr>
                <a:latin typeface="AMU Monument Grotesk" panose="020B0504040202060203" pitchFamily="34" charset="0"/>
              </a:defRPr>
            </a:lvl3pPr>
            <a:lvl4pPr>
              <a:defRPr>
                <a:latin typeface="AMU Monument Grotesk" panose="020B0504040202060203" pitchFamily="34" charset="0"/>
              </a:defRPr>
            </a:lvl4pPr>
            <a:lvl5pPr>
              <a:defRPr>
                <a:latin typeface="AMU Monument Grotesk" panose="020B0504040202060203" pitchFamily="34" charset="0"/>
              </a:defRPr>
            </a:lvl5pPr>
          </a:lstStyle>
          <a:p>
            <a:pPr lvl="0">
              <a:defRPr/>
            </a:pPr>
            <a:r>
              <a:rPr lang="fr-FR" dirty="0"/>
              <a:t>Cliquez pour modifier les styles du texte du masque</a:t>
            </a:r>
          </a:p>
          <a:p>
            <a:pPr lvl="1">
              <a:defRPr/>
            </a:pPr>
            <a:r>
              <a:rPr lang="fr-FR" dirty="0"/>
              <a:t>Deuxième niveau</a:t>
            </a:r>
          </a:p>
          <a:p>
            <a:pPr lvl="2">
              <a:defRPr/>
            </a:pPr>
            <a:r>
              <a:rPr lang="fr-FR" dirty="0"/>
              <a:t>Troisième niveau</a:t>
            </a:r>
          </a:p>
          <a:p>
            <a:pPr lvl="3">
              <a:defRPr/>
            </a:pPr>
            <a:r>
              <a:rPr lang="fr-FR" dirty="0"/>
              <a:t>Quatrième niveau</a:t>
            </a:r>
          </a:p>
          <a:p>
            <a:pPr lvl="4">
              <a:defRPr/>
            </a:pPr>
            <a:r>
              <a:rPr lang="fr-FR" dirty="0"/>
              <a:t>Cinquième niveau</a:t>
            </a:r>
          </a:p>
        </p:txBody>
      </p:sp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9A44FFD9-695B-4BF7-B4A4-6E4ACBFD834A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fr-FR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06b_Comparais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cxnSp>
        <p:nvCxnSpPr>
          <p:cNvPr id="11" name="Connecteur droit 10">
            <a:extLst>
              <a:ext uri="{FF2B5EF4-FFF2-40B4-BE49-F238E27FC236}">
                <a16:creationId xmlns:a16="http://schemas.microsoft.com/office/drawing/2014/main" id="{0BC7D15B-8B0C-4889-9FDB-D0EEFDD6B671}"/>
              </a:ext>
            </a:extLst>
          </p:cNvPr>
          <p:cNvCxnSpPr>
            <a:cxnSpLocks/>
          </p:cNvCxnSpPr>
          <p:nvPr userDrawn="1"/>
        </p:nvCxnSpPr>
        <p:spPr bwMode="auto">
          <a:xfrm>
            <a:off x="719999" y="2611299"/>
            <a:ext cx="10800000" cy="0"/>
          </a:xfrm>
          <a:prstGeom prst="line">
            <a:avLst/>
          </a:prstGeom>
          <a:ln w="6350">
            <a:solidFill>
              <a:schemeClr val="tx1"/>
            </a:solidFill>
            <a:prstDash val="sysDot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13" name="Connecteur droit 12">
            <a:extLst>
              <a:ext uri="{FF2B5EF4-FFF2-40B4-BE49-F238E27FC236}">
                <a16:creationId xmlns:a16="http://schemas.microsoft.com/office/drawing/2014/main" id="{8834464B-70FE-4F68-B391-9B186447832D}"/>
              </a:ext>
            </a:extLst>
          </p:cNvPr>
          <p:cNvCxnSpPr>
            <a:cxnSpLocks/>
          </p:cNvCxnSpPr>
          <p:nvPr userDrawn="1"/>
        </p:nvCxnSpPr>
        <p:spPr bwMode="auto">
          <a:xfrm>
            <a:off x="4228295" y="2125442"/>
            <a:ext cx="0" cy="3849783"/>
          </a:xfrm>
          <a:prstGeom prst="line">
            <a:avLst/>
          </a:prstGeom>
          <a:ln w="6350">
            <a:solidFill>
              <a:schemeClr val="tx1"/>
            </a:solidFill>
            <a:prstDash val="sysDot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15" name="Espace réservé du texte 3">
            <a:extLst>
              <a:ext uri="{FF2B5EF4-FFF2-40B4-BE49-F238E27FC236}">
                <a16:creationId xmlns:a16="http://schemas.microsoft.com/office/drawing/2014/main" id="{1582D055-3C5C-4A86-A7C6-45DCCC8AC474}"/>
              </a:ext>
            </a:extLst>
          </p:cNvPr>
          <p:cNvSpPr>
            <a:spLocks noGrp="1"/>
          </p:cNvSpPr>
          <p:nvPr>
            <p:ph type="body" sz="half" idx="2"/>
          </p:nvPr>
        </p:nvSpPr>
        <p:spPr bwMode="auto">
          <a:xfrm>
            <a:off x="720000" y="2735225"/>
            <a:ext cx="3240000" cy="3240000"/>
          </a:xfrm>
        </p:spPr>
        <p:txBody>
          <a:bodyPr anchor="t" anchorCtr="0"/>
          <a:lstStyle>
            <a:lvl1pPr marL="0" indent="0">
              <a:buNone/>
              <a:defRPr sz="1600">
                <a:latin typeface="AMU Monument Grotesk" panose="020B0504040202060203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fr-FR"/>
              <a:t>Cliquez pour modifier les styles du texte du masque</a:t>
            </a:r>
          </a:p>
        </p:txBody>
      </p:sp>
      <p:sp>
        <p:nvSpPr>
          <p:cNvPr id="4" name="Titre 1">
            <a:extLst>
              <a:ext uri="{FF2B5EF4-FFF2-40B4-BE49-F238E27FC236}">
                <a16:creationId xmlns:a16="http://schemas.microsoft.com/office/drawing/2014/main" id="{40115FF7-7D5A-96C6-4938-B9FC6CF42F5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720000" y="900000"/>
            <a:ext cx="10800000" cy="703098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AMU Monument Grotesk" panose="020B0504040202060203" pitchFamily="34" charset="0"/>
              </a:defRPr>
            </a:lvl1pPr>
          </a:lstStyle>
          <a:p>
            <a:pPr>
              <a:defRPr/>
            </a:pPr>
            <a:r>
              <a:rPr lang="fr-FR"/>
              <a:t>Modifiez le style du titre</a:t>
            </a:r>
            <a:endParaRPr dirty="0"/>
          </a:p>
        </p:txBody>
      </p:sp>
      <p:sp>
        <p:nvSpPr>
          <p:cNvPr id="9" name="Espace réservé du texte 3">
            <a:extLst>
              <a:ext uri="{FF2B5EF4-FFF2-40B4-BE49-F238E27FC236}">
                <a16:creationId xmlns:a16="http://schemas.microsoft.com/office/drawing/2014/main" id="{5D1C21FA-5F27-3E35-30F1-F06BC0FFC356}"/>
              </a:ext>
            </a:extLst>
          </p:cNvPr>
          <p:cNvSpPr>
            <a:spLocks noGrp="1"/>
          </p:cNvSpPr>
          <p:nvPr>
            <p:ph type="body" sz="half" idx="10"/>
          </p:nvPr>
        </p:nvSpPr>
        <p:spPr bwMode="auto">
          <a:xfrm>
            <a:off x="8279040" y="2735225"/>
            <a:ext cx="3240000" cy="3240000"/>
          </a:xfrm>
        </p:spPr>
        <p:txBody>
          <a:bodyPr anchor="t" anchorCtr="0"/>
          <a:lstStyle>
            <a:lvl1pPr marL="0" indent="0">
              <a:buNone/>
              <a:defRPr sz="1600">
                <a:latin typeface="AMU Monument Grotesk" panose="020B0504040202060203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fr-FR"/>
              <a:t>Cliquez pour modifier les styles du texte du masque</a:t>
            </a:r>
          </a:p>
        </p:txBody>
      </p:sp>
      <p:sp>
        <p:nvSpPr>
          <p:cNvPr id="14" name="Espace réservé du texte 3">
            <a:extLst>
              <a:ext uri="{FF2B5EF4-FFF2-40B4-BE49-F238E27FC236}">
                <a16:creationId xmlns:a16="http://schemas.microsoft.com/office/drawing/2014/main" id="{93C74B48-9B2E-FCDF-9377-787E2FFF4F85}"/>
              </a:ext>
            </a:extLst>
          </p:cNvPr>
          <p:cNvSpPr>
            <a:spLocks noGrp="1"/>
          </p:cNvSpPr>
          <p:nvPr>
            <p:ph type="body" sz="half" idx="11"/>
          </p:nvPr>
        </p:nvSpPr>
        <p:spPr bwMode="auto">
          <a:xfrm>
            <a:off x="4499517" y="2735225"/>
            <a:ext cx="3240000" cy="3240000"/>
          </a:xfrm>
        </p:spPr>
        <p:txBody>
          <a:bodyPr anchor="t" anchorCtr="0"/>
          <a:lstStyle>
            <a:lvl1pPr marL="0" indent="0">
              <a:buNone/>
              <a:defRPr sz="1600">
                <a:latin typeface="AMU Monument Grotesk" panose="020B0504040202060203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fr-FR"/>
              <a:t>Cliquez pour modifier les styles du texte du masque</a:t>
            </a:r>
          </a:p>
        </p:txBody>
      </p:sp>
      <p:cxnSp>
        <p:nvCxnSpPr>
          <p:cNvPr id="24" name="Connecteur droit 23">
            <a:extLst>
              <a:ext uri="{FF2B5EF4-FFF2-40B4-BE49-F238E27FC236}">
                <a16:creationId xmlns:a16="http://schemas.microsoft.com/office/drawing/2014/main" id="{F834FC4B-138E-8029-6C01-0015DBE4D25B}"/>
              </a:ext>
            </a:extLst>
          </p:cNvPr>
          <p:cNvCxnSpPr>
            <a:cxnSpLocks/>
          </p:cNvCxnSpPr>
          <p:nvPr userDrawn="1"/>
        </p:nvCxnSpPr>
        <p:spPr bwMode="auto">
          <a:xfrm>
            <a:off x="8012169" y="2125442"/>
            <a:ext cx="0" cy="3849783"/>
          </a:xfrm>
          <a:prstGeom prst="line">
            <a:avLst/>
          </a:prstGeom>
          <a:ln w="6350">
            <a:solidFill>
              <a:schemeClr val="tx1"/>
            </a:solidFill>
            <a:prstDash val="sysDot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7D48C1A-9653-4461-A314-9E052F30E71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720000" y="2100784"/>
            <a:ext cx="3248708" cy="415925"/>
          </a:xfrm>
        </p:spPr>
        <p:txBody>
          <a:bodyPr>
            <a:noAutofit/>
          </a:bodyPr>
          <a:lstStyle>
            <a:lvl1pPr marL="0" indent="0">
              <a:buNone/>
              <a:defRPr sz="1600">
                <a:solidFill>
                  <a:schemeClr val="tx2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6" name="Espace réservé du texte 2">
            <a:extLst>
              <a:ext uri="{FF2B5EF4-FFF2-40B4-BE49-F238E27FC236}">
                <a16:creationId xmlns:a16="http://schemas.microsoft.com/office/drawing/2014/main" id="{4A863ED5-9DE2-4B81-A4A8-0E69D30D59C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 bwMode="auto">
          <a:xfrm>
            <a:off x="4496591" y="2121512"/>
            <a:ext cx="3248707" cy="415925"/>
          </a:xfrm>
        </p:spPr>
        <p:txBody>
          <a:bodyPr>
            <a:noAutofit/>
          </a:bodyPr>
          <a:lstStyle>
            <a:lvl1pPr marL="0" indent="0">
              <a:buNone/>
              <a:defRPr sz="1600">
                <a:solidFill>
                  <a:schemeClr val="tx2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7" name="Espace réservé du texte 2">
            <a:extLst>
              <a:ext uri="{FF2B5EF4-FFF2-40B4-BE49-F238E27FC236}">
                <a16:creationId xmlns:a16="http://schemas.microsoft.com/office/drawing/2014/main" id="{E875491D-E96B-44E5-94C4-C35946B3FC6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 bwMode="auto">
          <a:xfrm>
            <a:off x="8205753" y="2158443"/>
            <a:ext cx="3313288" cy="415925"/>
          </a:xfrm>
        </p:spPr>
        <p:txBody>
          <a:bodyPr>
            <a:noAutofit/>
          </a:bodyPr>
          <a:lstStyle>
            <a:lvl1pPr marL="0" indent="0">
              <a:buNone/>
              <a:defRPr sz="1600">
                <a:solidFill>
                  <a:schemeClr val="tx2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CE0D7BA-1395-490F-A96B-EE7FD43C82AB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7890582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07a_Image et contenu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 bwMode="auto">
          <a:xfrm>
            <a:off x="6300000" y="900000"/>
            <a:ext cx="5247816" cy="703098"/>
          </a:xfrm>
        </p:spPr>
        <p:txBody>
          <a:bodyPr anchor="t" anchorCtr="0">
            <a:normAutofit/>
          </a:bodyPr>
          <a:lstStyle>
            <a:lvl1pPr>
              <a:defRPr sz="3600">
                <a:latin typeface="AMU Monument Grotesk" panose="020B0504040202060203" pitchFamily="34" charset="0"/>
              </a:defRPr>
            </a:lvl1pPr>
          </a:lstStyle>
          <a:p>
            <a:pPr>
              <a:defRPr/>
            </a:pPr>
            <a:r>
              <a:rPr lang="fr-FR"/>
              <a:t>Modifiez le style du titre</a:t>
            </a:r>
            <a:endParaRPr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E34C2FE-245D-0C69-0B17-9EA5D3639336}"/>
              </a:ext>
            </a:extLst>
          </p:cNvPr>
          <p:cNvSpPr/>
          <p:nvPr userDrawn="1"/>
        </p:nvSpPr>
        <p:spPr bwMode="auto">
          <a:xfrm>
            <a:off x="10706985" y="5939999"/>
            <a:ext cx="1485015" cy="918001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fr-FR" sz="180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9753B3B-8394-C320-4231-C6E7B6C26DE5}"/>
              </a:ext>
            </a:extLst>
          </p:cNvPr>
          <p:cNvSpPr/>
          <p:nvPr userDrawn="1"/>
        </p:nvSpPr>
        <p:spPr bwMode="auto">
          <a:xfrm>
            <a:off x="0" y="5904412"/>
            <a:ext cx="3083441" cy="95358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fr-FR" sz="180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A5C4FBA-CAB9-C28F-D4D7-34B2BD48BB50}"/>
              </a:ext>
            </a:extLst>
          </p:cNvPr>
          <p:cNvSpPr/>
          <p:nvPr userDrawn="1"/>
        </p:nvSpPr>
        <p:spPr bwMode="auto">
          <a:xfrm>
            <a:off x="0" y="5518298"/>
            <a:ext cx="720000" cy="133970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fr-FR" sz="1800"/>
          </a:p>
        </p:txBody>
      </p:sp>
      <p:sp>
        <p:nvSpPr>
          <p:cNvPr id="10" name="Espace réservé pour une image  15">
            <a:extLst>
              <a:ext uri="{FF2B5EF4-FFF2-40B4-BE49-F238E27FC236}">
                <a16:creationId xmlns:a16="http://schemas.microsoft.com/office/drawing/2014/main" id="{DE87CCF2-0F20-260E-1A84-560A6B04215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20000" y="899999"/>
            <a:ext cx="3960000" cy="5040000"/>
          </a:xfrm>
        </p:spPr>
        <p:txBody>
          <a:bodyPr/>
          <a:lstStyle/>
          <a:p>
            <a:r>
              <a:rPr lang="fr-FR"/>
              <a:t>Cliquez sur l'icône pour ajouter une image</a:t>
            </a:r>
            <a:endParaRPr lang="fr-FR" dirty="0"/>
          </a:p>
        </p:txBody>
      </p:sp>
      <p:sp>
        <p:nvSpPr>
          <p:cNvPr id="15" name="Espace réservé du texte 14">
            <a:extLst>
              <a:ext uri="{FF2B5EF4-FFF2-40B4-BE49-F238E27FC236}">
                <a16:creationId xmlns:a16="http://schemas.microsoft.com/office/drawing/2014/main" id="{A72AA20F-00AB-F3A8-6313-A01275F6F61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300000" y="2549693"/>
            <a:ext cx="5247322" cy="317341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900" b="0" i="0">
                <a:latin typeface="AMU Monument Grotesk" panose="020B0504040202060203" pitchFamily="34" charset="0"/>
              </a:defRPr>
            </a:lvl1pPr>
          </a:lstStyle>
          <a:p>
            <a:pPr lvl="0"/>
            <a:r>
              <a:rPr lang="fr-FR" dirty="0"/>
              <a:t>Cliquez ici pour modifier le texte</a:t>
            </a:r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8039E512-8548-4004-B26C-215BC4856F5C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8126098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07b_Image et contenu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0" name="Espace réservé pour une image  15">
            <a:extLst>
              <a:ext uri="{FF2B5EF4-FFF2-40B4-BE49-F238E27FC236}">
                <a16:creationId xmlns:a16="http://schemas.microsoft.com/office/drawing/2014/main" id="{DE87CCF2-0F20-260E-1A84-560A6B04215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300000" y="718457"/>
            <a:ext cx="4320000" cy="4681541"/>
          </a:xfrm>
        </p:spPr>
        <p:txBody>
          <a:bodyPr/>
          <a:lstStyle/>
          <a:p>
            <a:r>
              <a:rPr lang="fr-FR"/>
              <a:t>Cliquez sur l'icône pour ajouter une image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858CC9E-CFDE-4FC5-9756-10CCCC10D184}"/>
              </a:ext>
            </a:extLst>
          </p:cNvPr>
          <p:cNvSpPr/>
          <p:nvPr userDrawn="1"/>
        </p:nvSpPr>
        <p:spPr bwMode="auto">
          <a:xfrm>
            <a:off x="6300000" y="5400001"/>
            <a:ext cx="5892000" cy="14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fr-FR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346CD0B-1A89-432D-A5E1-AD00B926C7AA}"/>
              </a:ext>
            </a:extLst>
          </p:cNvPr>
          <p:cNvSpPr/>
          <p:nvPr userDrawn="1"/>
        </p:nvSpPr>
        <p:spPr bwMode="auto">
          <a:xfrm>
            <a:off x="10620000" y="718457"/>
            <a:ext cx="1572000" cy="469174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fr-FR"/>
          </a:p>
        </p:txBody>
      </p:sp>
      <p:cxnSp>
        <p:nvCxnSpPr>
          <p:cNvPr id="3" name="Connecteur droit 2">
            <a:extLst>
              <a:ext uri="{FF2B5EF4-FFF2-40B4-BE49-F238E27FC236}">
                <a16:creationId xmlns:a16="http://schemas.microsoft.com/office/drawing/2014/main" id="{10E76332-B2FD-206C-2CAA-AD24B7EC3721}"/>
              </a:ext>
            </a:extLst>
          </p:cNvPr>
          <p:cNvCxnSpPr>
            <a:cxnSpLocks/>
          </p:cNvCxnSpPr>
          <p:nvPr userDrawn="1"/>
        </p:nvCxnSpPr>
        <p:spPr bwMode="auto">
          <a:xfrm>
            <a:off x="696000" y="720000"/>
            <a:ext cx="10800000" cy="0"/>
          </a:xfrm>
          <a:prstGeom prst="line">
            <a:avLst/>
          </a:prstGeom>
          <a:ln w="9525">
            <a:solidFill>
              <a:schemeClr val="tx1"/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itre 1">
            <a:extLst>
              <a:ext uri="{FF2B5EF4-FFF2-40B4-BE49-F238E27FC236}">
                <a16:creationId xmlns:a16="http://schemas.microsoft.com/office/drawing/2014/main" id="{757BFBAD-0EA9-DEEC-EB76-6D2E4949B3B3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720000" y="900000"/>
            <a:ext cx="5040000" cy="703098"/>
          </a:xfrm>
        </p:spPr>
        <p:txBody>
          <a:bodyPr>
            <a:noAutofit/>
          </a:bodyPr>
          <a:lstStyle>
            <a:lvl1pPr>
              <a:defRPr sz="280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fr-FR"/>
              <a:t>Modifiez le style du titre</a:t>
            </a:r>
            <a:endParaRPr dirty="0"/>
          </a:p>
        </p:txBody>
      </p:sp>
      <p:sp>
        <p:nvSpPr>
          <p:cNvPr id="11" name="Espace réservé du texte 14">
            <a:extLst>
              <a:ext uri="{FF2B5EF4-FFF2-40B4-BE49-F238E27FC236}">
                <a16:creationId xmlns:a16="http://schemas.microsoft.com/office/drawing/2014/main" id="{6C36CD51-BCA4-5AD4-C85C-4B9ECCDDBB3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 bwMode="auto">
          <a:xfrm>
            <a:off x="720000" y="1800000"/>
            <a:ext cx="5040000" cy="3685152"/>
          </a:xfrm>
        </p:spPr>
        <p:txBody>
          <a:bodyPr>
            <a:normAutofit/>
          </a:bodyPr>
          <a:lstStyle>
            <a:lvl1pPr marL="0" indent="0">
              <a:buNone/>
              <a:defRPr sz="1800" b="0" i="0">
                <a:solidFill>
                  <a:schemeClr val="tx1"/>
                </a:solidFill>
                <a:latin typeface="AMU Monument Grotesk" panose="020B0504040202060203" pitchFamily="34" charset="0"/>
              </a:defRPr>
            </a:lvl1pPr>
          </a:lstStyle>
          <a:p>
            <a:pPr lvl="0"/>
            <a:r>
              <a:rPr lang="fr-FR" dirty="0"/>
              <a:t>Cliquez ici pour modifier le texte</a:t>
            </a:r>
          </a:p>
        </p:txBody>
      </p:sp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64354A91-DB89-4D4D-BF13-DBDE56ED3C97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>
            <a:off x="696000" y="6492875"/>
            <a:ext cx="4114800" cy="365125"/>
          </a:xfrm>
        </p:spPr>
        <p:txBody>
          <a:bodyPr/>
          <a:lstStyle>
            <a:lvl1pPr algn="l">
              <a:defRPr/>
            </a:lvl1pPr>
          </a:lstStyle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84846474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8_Disposition vier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1">
            <a:extLst>
              <a:ext uri="{FF2B5EF4-FFF2-40B4-BE49-F238E27FC236}">
                <a16:creationId xmlns:a16="http://schemas.microsoft.com/office/drawing/2014/main" id="{B9ADD4E9-CE15-4076-AEA0-12908C3BA294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794883" y="946759"/>
            <a:ext cx="10515600" cy="837636"/>
          </a:xfrm>
        </p:spPr>
        <p:txBody>
          <a:bodyPr anchor="t" anchorCtr="0">
            <a:normAutofit/>
          </a:bodyPr>
          <a:lstStyle>
            <a:lvl1pPr>
              <a:defRPr sz="3600">
                <a:latin typeface="AMU Monument Grotesk" panose="020B0504040202060203" pitchFamily="34" charset="0"/>
              </a:defRPr>
            </a:lvl1pPr>
          </a:lstStyle>
          <a:p>
            <a:pPr>
              <a:defRPr/>
            </a:pPr>
            <a:r>
              <a:rPr lang="fr-FR"/>
              <a:t>Modifiez le style du titre</a:t>
            </a:r>
            <a:endParaRPr dirty="0"/>
          </a:p>
        </p:txBody>
      </p:sp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6DAA955B-DF91-4253-910F-61C8435D776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9109808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09_Slide de fi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 bwMode="auto"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fr-FR" sz="180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E277F73-F734-4FB9-8F0D-42475FDBABB9}"/>
              </a:ext>
            </a:extLst>
          </p:cNvPr>
          <p:cNvSpPr/>
          <p:nvPr userDrawn="1"/>
        </p:nvSpPr>
        <p:spPr>
          <a:xfrm>
            <a:off x="-1" y="-26853"/>
            <a:ext cx="5006715" cy="184672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8" name="Titre 1">
            <a:extLst>
              <a:ext uri="{FF2B5EF4-FFF2-40B4-BE49-F238E27FC236}">
                <a16:creationId xmlns:a16="http://schemas.microsoft.com/office/drawing/2014/main" id="{EC7F8144-5C85-49C8-9D7A-6246B948E73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64029" y="3010182"/>
            <a:ext cx="10515600" cy="837636"/>
          </a:xfrm>
        </p:spPr>
        <p:txBody>
          <a:bodyPr>
            <a:normAutofit/>
          </a:bodyPr>
          <a:lstStyle>
            <a:lvl1pPr algn="ctr">
              <a:defRPr sz="3600">
                <a:latin typeface="AMU Monument Grotesk" panose="020B0504040202060203" pitchFamily="34" charset="0"/>
              </a:defRPr>
            </a:lvl1pPr>
          </a:lstStyle>
          <a:p>
            <a:pPr>
              <a:defRPr/>
            </a:pPr>
            <a:r>
              <a:rPr lang="fr-FR"/>
              <a:t>Modifiez le style du titre</a:t>
            </a:r>
            <a:endParaRPr dirty="0"/>
          </a:p>
        </p:txBody>
      </p:sp>
      <p:pic>
        <p:nvPicPr>
          <p:cNvPr id="2" name="Image 3">
            <a:extLst>
              <a:ext uri="{FF2B5EF4-FFF2-40B4-BE49-F238E27FC236}">
                <a16:creationId xmlns:a16="http://schemas.microsoft.com/office/drawing/2014/main" id="{AF9D1718-9723-97D3-C7C1-83A8EC0EB073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/>
        </p:blipFill>
        <p:spPr bwMode="auto">
          <a:xfrm>
            <a:off x="8296703" y="4995775"/>
            <a:ext cx="3895297" cy="1862225"/>
          </a:xfrm>
          <a:prstGeom prst="rect">
            <a:avLst/>
          </a:prstGeom>
        </p:spPr>
      </p:pic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ADC5035A-53E7-4456-A183-E9D038FA994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0" y="6492875"/>
            <a:ext cx="4114800" cy="365125"/>
          </a:xfrm>
        </p:spPr>
        <p:txBody>
          <a:bodyPr/>
          <a:lstStyle>
            <a:lvl1pPr algn="l">
              <a:defRPr/>
            </a:lvl1pPr>
          </a:lstStyle>
          <a:p>
            <a:endParaRPr lang="fr-FR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2089F16-0672-42BB-9DE4-998F3721EC90}"/>
              </a:ext>
            </a:extLst>
          </p:cNvPr>
          <p:cNvSpPr/>
          <p:nvPr userDrawn="1"/>
        </p:nvSpPr>
        <p:spPr bwMode="auto">
          <a:xfrm>
            <a:off x="-1" y="15496"/>
            <a:ext cx="2293496" cy="217306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4E95D403-D01D-456F-9797-CD4CEBE7A7BB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254831" y="196800"/>
            <a:ext cx="4497049" cy="1399421"/>
          </a:xfrm>
        </p:spPr>
        <p:txBody>
          <a:bodyPr>
            <a:noAutofit/>
          </a:bodyPr>
          <a:lstStyle>
            <a:lvl1pPr marL="0" indent="0">
              <a:buNone/>
              <a:defRPr sz="4000">
                <a:solidFill>
                  <a:schemeClr val="bg1"/>
                </a:solidFill>
              </a:defRPr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01b_Titre avec image"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2" name="Rectangle 41">
            <a:extLst>
              <a:ext uri="{FF2B5EF4-FFF2-40B4-BE49-F238E27FC236}">
                <a16:creationId xmlns:a16="http://schemas.microsoft.com/office/drawing/2014/main" id="{C5D2973F-733C-4BFB-39A6-36A2EE7A22CF}"/>
              </a:ext>
            </a:extLst>
          </p:cNvPr>
          <p:cNvSpPr/>
          <p:nvPr userDrawn="1"/>
        </p:nvSpPr>
        <p:spPr>
          <a:xfrm>
            <a:off x="-1" y="0"/>
            <a:ext cx="12192001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Espace réservé pour une image  6">
            <a:extLst>
              <a:ext uri="{FF2B5EF4-FFF2-40B4-BE49-F238E27FC236}">
                <a16:creationId xmlns:a16="http://schemas.microsoft.com/office/drawing/2014/main" id="{AAB747D1-F2DF-4780-8AB5-B5DE047EBB0A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-1" y="-1"/>
            <a:ext cx="8296703" cy="6858001"/>
          </a:xfrm>
          <a:solidFill>
            <a:schemeClr val="bg1"/>
          </a:solidFill>
        </p:spPr>
        <p:txBody>
          <a:bodyPr/>
          <a:lstStyle/>
          <a:p>
            <a:r>
              <a:rPr lang="fr-FR"/>
              <a:t>Cliquez sur l'icône pour ajouter une image</a:t>
            </a:r>
            <a:endParaRPr lang="fr-FR" dirty="0"/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146915C0-A346-ED72-1B0D-E3E4F1B5DB8B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/>
        </p:blipFill>
        <p:spPr bwMode="auto">
          <a:xfrm>
            <a:off x="8298846" y="4996800"/>
            <a:ext cx="3893154" cy="1861200"/>
          </a:xfrm>
          <a:prstGeom prst="rect">
            <a:avLst/>
          </a:prstGeom>
        </p:spPr>
      </p:pic>
      <p:sp>
        <p:nvSpPr>
          <p:cNvPr id="3" name="Titre 1">
            <a:extLst>
              <a:ext uri="{FF2B5EF4-FFF2-40B4-BE49-F238E27FC236}">
                <a16:creationId xmlns:a16="http://schemas.microsoft.com/office/drawing/2014/main" id="{671E6C9A-722B-B483-5F4A-31E00108470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 bwMode="auto">
          <a:xfrm>
            <a:off x="-1" y="0"/>
            <a:ext cx="7315201" cy="1655014"/>
          </a:xfrm>
          <a:solidFill>
            <a:schemeClr val="tx2"/>
          </a:solidFill>
        </p:spPr>
        <p:txBody>
          <a:bodyPr wrap="square" lIns="360000" tIns="216000" rIns="360000" bIns="216000">
            <a:spAutoFit/>
          </a:bodyPr>
          <a:lstStyle>
            <a:lvl1pPr>
              <a:defRPr>
                <a:solidFill>
                  <a:schemeClr val="bg1"/>
                </a:solidFill>
                <a:latin typeface="AMU Monument Grotesk Medium" panose="020B0604040202060203" pitchFamily="34" charset="0"/>
              </a:defRPr>
            </a:lvl1pPr>
          </a:lstStyle>
          <a:p>
            <a:r>
              <a:rPr lang="fr-FR" dirty="0"/>
              <a:t>Modifiez le style du titre</a:t>
            </a:r>
            <a:br>
              <a:rPr lang="fr-FR" dirty="0"/>
            </a:br>
            <a:endParaRPr lang="fr-FR" dirty="0"/>
          </a:p>
        </p:txBody>
      </p:sp>
      <p:sp>
        <p:nvSpPr>
          <p:cNvPr id="4" name="Sous-titre 3">
            <a:extLst>
              <a:ext uri="{FF2B5EF4-FFF2-40B4-BE49-F238E27FC236}">
                <a16:creationId xmlns:a16="http://schemas.microsoft.com/office/drawing/2014/main" id="{B5DC071E-6C2E-EBDE-9424-99E288887ED9}"/>
              </a:ext>
            </a:extLst>
          </p:cNvPr>
          <p:cNvSpPr>
            <a:spLocks noGrp="1"/>
          </p:cNvSpPr>
          <p:nvPr>
            <p:ph type="subTitle" idx="1"/>
          </p:nvPr>
        </p:nvSpPr>
        <p:spPr bwMode="auto">
          <a:xfrm>
            <a:off x="0" y="1655014"/>
            <a:ext cx="4805570" cy="1030058"/>
          </a:xfrm>
          <a:solidFill>
            <a:schemeClr val="tx2"/>
          </a:solidFill>
        </p:spPr>
        <p:txBody>
          <a:bodyPr wrap="square" lIns="360000" tIns="0" rIns="360000" bIns="216000">
            <a:spAutoFit/>
          </a:bodyPr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fr-FR"/>
              <a:t>Modifiez le style des sous-titres du masque</a:t>
            </a:r>
            <a:endParaRPr lang="fr-FR" dirty="0"/>
          </a:p>
        </p:txBody>
      </p:sp>
      <p:sp>
        <p:nvSpPr>
          <p:cNvPr id="8" name="Espace réservé du pied de page 4">
            <a:extLst>
              <a:ext uri="{FF2B5EF4-FFF2-40B4-BE49-F238E27FC236}">
                <a16:creationId xmlns:a16="http://schemas.microsoft.com/office/drawing/2014/main" id="{14DBAFAC-540A-4032-8173-460700648BD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 bwMode="auto">
          <a:xfrm>
            <a:off x="0" y="6492875"/>
            <a:ext cx="4114800" cy="365125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67918383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02_Sommair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8" name="Titre 1">
            <a:extLst>
              <a:ext uri="{FF2B5EF4-FFF2-40B4-BE49-F238E27FC236}">
                <a16:creationId xmlns:a16="http://schemas.microsoft.com/office/drawing/2014/main" id="{B5C57AA0-D8CF-D890-736A-CCBC84B1C6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auto">
          <a:xfrm>
            <a:off x="720000" y="1027890"/>
            <a:ext cx="10800000" cy="703098"/>
          </a:xfrm>
        </p:spPr>
        <p:txBody>
          <a:bodyPr anchor="t" anchorCtr="0"/>
          <a:lstStyle>
            <a:lvl1pPr>
              <a:defRPr>
                <a:solidFill>
                  <a:schemeClr val="tx2"/>
                </a:solidFill>
                <a:latin typeface="AMU Monument Grotesk" panose="020B0504040202060203" pitchFamily="34" charset="0"/>
              </a:defRPr>
            </a:lvl1pPr>
          </a:lstStyle>
          <a:p>
            <a:pPr>
              <a:defRPr/>
            </a:pPr>
            <a:r>
              <a:rPr lang="fr-FR" dirty="0"/>
              <a:t>Sommaire</a:t>
            </a:r>
            <a:endParaRPr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EA650F-4B19-4264-839E-E6B281D53168}"/>
              </a:ext>
            </a:extLst>
          </p:cNvPr>
          <p:cNvSpPr/>
          <p:nvPr userDrawn="1"/>
        </p:nvSpPr>
        <p:spPr bwMode="auto">
          <a:xfrm>
            <a:off x="8138160" y="5830109"/>
            <a:ext cx="4053840" cy="102788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fr-FR" sz="180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FF5C3A6-A109-4741-9818-7B2828D1CE08}"/>
              </a:ext>
            </a:extLst>
          </p:cNvPr>
          <p:cNvSpPr/>
          <p:nvPr userDrawn="1"/>
        </p:nvSpPr>
        <p:spPr bwMode="auto">
          <a:xfrm>
            <a:off x="11055531" y="5127013"/>
            <a:ext cx="1136469" cy="173098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fr-FR" sz="1800"/>
          </a:p>
        </p:txBody>
      </p:sp>
      <p:sp>
        <p:nvSpPr>
          <p:cNvPr id="17" name="Espace réservé du contenu 2">
            <a:extLst>
              <a:ext uri="{FF2B5EF4-FFF2-40B4-BE49-F238E27FC236}">
                <a16:creationId xmlns:a16="http://schemas.microsoft.com/office/drawing/2014/main" id="{764F2B6B-A96B-4BA5-825A-7EFAC3CFE6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51192" y="2018490"/>
            <a:ext cx="9617144" cy="385461"/>
          </a:xfrm>
        </p:spPr>
        <p:txBody>
          <a:bodyPr anchor="ctr" anchorCtr="0">
            <a:normAutofit/>
          </a:bodyPr>
          <a:lstStyle>
            <a:lvl1pPr marL="0" indent="0">
              <a:buNone/>
              <a:defRPr sz="1400" b="0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AA9B3C39-5129-4406-9AEF-C4DD509AC2E6}"/>
              </a:ext>
            </a:extLst>
          </p:cNvPr>
          <p:cNvSpPr txBox="1"/>
          <p:nvPr userDrawn="1"/>
        </p:nvSpPr>
        <p:spPr>
          <a:xfrm>
            <a:off x="1270181" y="1972577"/>
            <a:ext cx="35458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800" b="1" dirty="0">
                <a:solidFill>
                  <a:schemeClr val="tx2"/>
                </a:solidFill>
                <a:latin typeface="+mn-lt"/>
              </a:rPr>
              <a:t>&gt;</a:t>
            </a:r>
          </a:p>
        </p:txBody>
      </p:sp>
      <p:sp>
        <p:nvSpPr>
          <p:cNvPr id="19" name="Espace réservé du contenu 2">
            <a:extLst>
              <a:ext uri="{FF2B5EF4-FFF2-40B4-BE49-F238E27FC236}">
                <a16:creationId xmlns:a16="http://schemas.microsoft.com/office/drawing/2014/main" id="{C7363B55-10E1-4AAC-8A5E-8882C41852E8}"/>
              </a:ext>
            </a:extLst>
          </p:cNvPr>
          <p:cNvSpPr>
            <a:spLocks noGrp="1"/>
          </p:cNvSpPr>
          <p:nvPr>
            <p:ph idx="10"/>
          </p:nvPr>
        </p:nvSpPr>
        <p:spPr bwMode="auto">
          <a:xfrm>
            <a:off x="1751192" y="2691453"/>
            <a:ext cx="9617144" cy="385461"/>
          </a:xfrm>
        </p:spPr>
        <p:txBody>
          <a:bodyPr anchor="ctr" anchorCtr="0">
            <a:normAutofit/>
          </a:bodyPr>
          <a:lstStyle>
            <a:lvl1pPr marL="0" indent="0">
              <a:buNone/>
              <a:defRPr sz="1400" b="0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0" name="Espace réservé du contenu 2">
            <a:extLst>
              <a:ext uri="{FF2B5EF4-FFF2-40B4-BE49-F238E27FC236}">
                <a16:creationId xmlns:a16="http://schemas.microsoft.com/office/drawing/2014/main" id="{7F990837-E004-457E-A907-F35379F24DB1}"/>
              </a:ext>
            </a:extLst>
          </p:cNvPr>
          <p:cNvSpPr>
            <a:spLocks noGrp="1"/>
          </p:cNvSpPr>
          <p:nvPr>
            <p:ph idx="11"/>
          </p:nvPr>
        </p:nvSpPr>
        <p:spPr bwMode="auto">
          <a:xfrm>
            <a:off x="1751192" y="3362700"/>
            <a:ext cx="9617144" cy="385461"/>
          </a:xfrm>
        </p:spPr>
        <p:txBody>
          <a:bodyPr anchor="ctr" anchorCtr="0">
            <a:normAutofit/>
          </a:bodyPr>
          <a:lstStyle>
            <a:lvl1pPr marL="0" indent="0">
              <a:buNone/>
              <a:defRPr sz="1400" b="0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3" name="ZoneTexte 22">
            <a:extLst>
              <a:ext uri="{FF2B5EF4-FFF2-40B4-BE49-F238E27FC236}">
                <a16:creationId xmlns:a16="http://schemas.microsoft.com/office/drawing/2014/main" id="{CAF26B4F-B929-4FED-90FB-DC0EBBE3B310}"/>
              </a:ext>
            </a:extLst>
          </p:cNvPr>
          <p:cNvSpPr txBox="1"/>
          <p:nvPr userDrawn="1"/>
        </p:nvSpPr>
        <p:spPr bwMode="auto">
          <a:xfrm>
            <a:off x="1255755" y="2612948"/>
            <a:ext cx="35458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800" b="1" dirty="0">
                <a:solidFill>
                  <a:schemeClr val="tx2"/>
                </a:solidFill>
                <a:latin typeface="+mn-lt"/>
              </a:rPr>
              <a:t>&gt;</a:t>
            </a:r>
          </a:p>
        </p:txBody>
      </p:sp>
      <p:sp>
        <p:nvSpPr>
          <p:cNvPr id="24" name="ZoneTexte 23">
            <a:extLst>
              <a:ext uri="{FF2B5EF4-FFF2-40B4-BE49-F238E27FC236}">
                <a16:creationId xmlns:a16="http://schemas.microsoft.com/office/drawing/2014/main" id="{4F2C0EA1-09C7-434E-BFA4-7521588CC2B9}"/>
              </a:ext>
            </a:extLst>
          </p:cNvPr>
          <p:cNvSpPr txBox="1"/>
          <p:nvPr userDrawn="1"/>
        </p:nvSpPr>
        <p:spPr bwMode="auto">
          <a:xfrm>
            <a:off x="1255755" y="3305695"/>
            <a:ext cx="35458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800" b="1" dirty="0">
                <a:solidFill>
                  <a:schemeClr val="tx2"/>
                </a:solidFill>
                <a:latin typeface="+mn-lt"/>
              </a:rPr>
              <a:t>&gt;</a:t>
            </a:r>
          </a:p>
        </p:txBody>
      </p:sp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56509306-DD73-4B5A-8DC7-68DCB9CFBBB0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>
            <a:off x="720000" y="6509997"/>
            <a:ext cx="4114800" cy="365125"/>
          </a:xfrm>
        </p:spPr>
        <p:txBody>
          <a:bodyPr/>
          <a:lstStyle>
            <a:lvl1pPr algn="l">
              <a:defRPr/>
            </a:lvl1pPr>
          </a:lstStyle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310264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3_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D55BFF8-8ABF-8B8B-F4AD-399B2E9E8C1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AAE833-F01A-084E-BEC1-65FE29046D51}" type="datetimeFigureOut">
              <a:rPr lang="fr-FR" smtClean="0"/>
              <a:t>16/03/2026</a:t>
            </a:fld>
            <a:endParaRPr lang="fr-F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C7C2C19-AF6F-01DF-C168-C319AA0758CC}"/>
              </a:ext>
            </a:extLst>
          </p:cNvPr>
          <p:cNvSpPr/>
          <p:nvPr userDrawn="1"/>
        </p:nvSpPr>
        <p:spPr bwMode="auto">
          <a:xfrm>
            <a:off x="1" y="1"/>
            <a:ext cx="5967920" cy="6857999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16" name="Espace réservé pour une image  15">
            <a:extLst>
              <a:ext uri="{FF2B5EF4-FFF2-40B4-BE49-F238E27FC236}">
                <a16:creationId xmlns:a16="http://schemas.microsoft.com/office/drawing/2014/main" id="{4B1C2588-649E-B85C-4DF9-25EEE4EFC86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060568" y="698500"/>
            <a:ext cx="3846787" cy="5461000"/>
          </a:xfrm>
        </p:spPr>
        <p:txBody>
          <a:bodyPr/>
          <a:lstStyle/>
          <a:p>
            <a:r>
              <a:rPr lang="fr-FR"/>
              <a:t>Cliquez sur l'icône pour ajouter une image</a:t>
            </a:r>
            <a:endParaRPr lang="fr-FR" dirty="0"/>
          </a:p>
        </p:txBody>
      </p:sp>
      <p:sp>
        <p:nvSpPr>
          <p:cNvPr id="17" name="Titre 1">
            <a:extLst>
              <a:ext uri="{FF2B5EF4-FFF2-40B4-BE49-F238E27FC236}">
                <a16:creationId xmlns:a16="http://schemas.microsoft.com/office/drawing/2014/main" id="{F72BE205-95DB-E19F-473A-3415ADAB6C7F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224081" y="876676"/>
            <a:ext cx="5221440" cy="703098"/>
          </a:xfrm>
        </p:spPr>
        <p:txBody>
          <a:bodyPr lIns="0" tIns="0" rIns="0" bIns="0">
            <a:normAutofit/>
          </a:bodyPr>
          <a:lstStyle>
            <a:lvl1pPr>
              <a:defRPr sz="3600">
                <a:latin typeface="AMU Monument Grotesk" panose="020B0504040202060203" pitchFamily="34" charset="0"/>
              </a:defRPr>
            </a:lvl1pPr>
          </a:lstStyle>
          <a:p>
            <a:pPr>
              <a:defRPr/>
            </a:pPr>
            <a:r>
              <a:rPr lang="fr-FR"/>
              <a:t>Modifiez le style du titre</a:t>
            </a:r>
            <a:endParaRPr dirty="0"/>
          </a:p>
        </p:txBody>
      </p:sp>
      <p:sp>
        <p:nvSpPr>
          <p:cNvPr id="18" name="Espace réservé du texte 14">
            <a:extLst>
              <a:ext uri="{FF2B5EF4-FFF2-40B4-BE49-F238E27FC236}">
                <a16:creationId xmlns:a16="http://schemas.microsoft.com/office/drawing/2014/main" id="{B6E7680C-4A38-312B-6581-97548417CB5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 bwMode="auto">
          <a:xfrm>
            <a:off x="6224081" y="2486749"/>
            <a:ext cx="5221440" cy="3173412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1900" b="0" i="0">
                <a:latin typeface="AMU Monument Grotesk" panose="020B0504040202060203" pitchFamily="34" charset="0"/>
              </a:defRPr>
            </a:lvl1pPr>
          </a:lstStyle>
          <a:p>
            <a:pPr lvl="0"/>
            <a:r>
              <a:rPr lang="fr-FR" dirty="0"/>
              <a:t>Cliquez ici pour modifier le texte</a:t>
            </a:r>
          </a:p>
        </p:txBody>
      </p:sp>
      <p:pic>
        <p:nvPicPr>
          <p:cNvPr id="2" name="Image 7">
            <a:extLst>
              <a:ext uri="{FF2B5EF4-FFF2-40B4-BE49-F238E27FC236}">
                <a16:creationId xmlns:a16="http://schemas.microsoft.com/office/drawing/2014/main" id="{148E6340-7F30-F0B7-E2D5-075C85C95E75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/>
        </p:blipFill>
        <p:spPr bwMode="auto">
          <a:xfrm>
            <a:off x="6224081" y="243549"/>
            <a:ext cx="918001" cy="39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29278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" preserve="1" userDrawn="1">
  <p:cSld name="04a_Titre et contenu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 bwMode="auto">
          <a:xfrm>
            <a:off x="900000" y="900000"/>
            <a:ext cx="10515600" cy="703098"/>
          </a:xfrm>
        </p:spPr>
        <p:txBody>
          <a:bodyPr anchor="t" anchorCtr="0"/>
          <a:lstStyle>
            <a:lvl1pPr>
              <a:defRPr>
                <a:latin typeface="AMU Monument Grotesk" panose="020B0504040202060203" pitchFamily="34" charset="0"/>
              </a:defRPr>
            </a:lvl1pPr>
          </a:lstStyle>
          <a:p>
            <a:pPr>
              <a:defRPr/>
            </a:pPr>
            <a:r>
              <a:rPr lang="fr-FR"/>
              <a:t>Modifiez le style du titre</a:t>
            </a:r>
            <a:endParaRPr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 bwMode="auto">
          <a:xfrm>
            <a:off x="900000" y="1908000"/>
            <a:ext cx="10534436" cy="4351338"/>
          </a:xfrm>
        </p:spPr>
        <p:txBody>
          <a:bodyPr anchor="t" anchorCtr="0"/>
          <a:lstStyle>
            <a:lvl1pPr>
              <a:defRPr>
                <a:latin typeface="AMU Monument Grotesk" panose="020B0504040202060203" pitchFamily="34" charset="0"/>
              </a:defRPr>
            </a:lvl1pPr>
            <a:lvl2pPr>
              <a:defRPr>
                <a:latin typeface="AMU Monument Grotesk" panose="020B0504040202060203" pitchFamily="34" charset="0"/>
              </a:defRPr>
            </a:lvl2pPr>
            <a:lvl3pPr>
              <a:defRPr>
                <a:latin typeface="AMU Monument Grotesk" panose="020B0504040202060203" pitchFamily="34" charset="0"/>
              </a:defRPr>
            </a:lvl3pPr>
            <a:lvl4pPr>
              <a:defRPr>
                <a:latin typeface="AMU Monument Grotesk" panose="020B0504040202060203" pitchFamily="34" charset="0"/>
              </a:defRPr>
            </a:lvl4pPr>
            <a:lvl5pPr>
              <a:defRPr>
                <a:latin typeface="AMU Monument Grotesk" panose="020B0504040202060203" pitchFamily="34" charset="0"/>
              </a:defRPr>
            </a:lvl5pPr>
          </a:lstStyle>
          <a:p>
            <a:pPr lvl="0">
              <a:defRPr/>
            </a:pPr>
            <a:r>
              <a:rPr lang="fr-FR"/>
              <a:t>Cliquez pour modifier les styles du texte du masque</a:t>
            </a:r>
          </a:p>
          <a:p>
            <a:pPr lvl="1">
              <a:defRPr/>
            </a:pPr>
            <a:r>
              <a:rPr lang="fr-FR"/>
              <a:t>Deuxième niveau</a:t>
            </a:r>
          </a:p>
          <a:p>
            <a:pPr lvl="2">
              <a:defRPr/>
            </a:pPr>
            <a:r>
              <a:rPr lang="fr-FR"/>
              <a:t>Troisième niveau</a:t>
            </a:r>
          </a:p>
          <a:p>
            <a:pPr lvl="3">
              <a:defRPr/>
            </a:pPr>
            <a:r>
              <a:rPr lang="fr-FR"/>
              <a:t>Quatrième niveau</a:t>
            </a:r>
          </a:p>
          <a:p>
            <a:pPr lvl="4">
              <a:defRPr/>
            </a:pPr>
            <a:r>
              <a:rPr lang="fr-FR"/>
              <a:t>Cinquième niveau</a:t>
            </a:r>
            <a:endParaRPr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9753B3B-8394-C320-4231-C6E7B6C26DE5}"/>
              </a:ext>
            </a:extLst>
          </p:cNvPr>
          <p:cNvSpPr/>
          <p:nvPr userDrawn="1"/>
        </p:nvSpPr>
        <p:spPr bwMode="auto">
          <a:xfrm>
            <a:off x="8701754" y="5362949"/>
            <a:ext cx="3083441" cy="14950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fr-FR" sz="180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22C2647-F8A5-1AF5-B4A3-53F4F77A1A5F}"/>
              </a:ext>
            </a:extLst>
          </p:cNvPr>
          <p:cNvSpPr/>
          <p:nvPr userDrawn="1"/>
        </p:nvSpPr>
        <p:spPr bwMode="auto">
          <a:xfrm>
            <a:off x="11112000" y="4337999"/>
            <a:ext cx="1080000" cy="2520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fr-FR" sz="180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FB077BE7-40DD-4D8B-AFF2-8677A6D0D1A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311596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" preserve="1" userDrawn="1">
  <p:cSld name="04b_Titre et contenu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 bwMode="auto">
          <a:xfrm>
            <a:off x="720000" y="900000"/>
            <a:ext cx="10800000" cy="703098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AMU Monument Grotesk" panose="020B0504040202060203" pitchFamily="34" charset="0"/>
              </a:defRPr>
            </a:lvl1pPr>
          </a:lstStyle>
          <a:p>
            <a:pPr>
              <a:defRPr/>
            </a:pPr>
            <a:r>
              <a:rPr lang="fr-FR"/>
              <a:t>Modifiez le style du titre</a:t>
            </a:r>
            <a:endParaRPr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 bwMode="auto">
          <a:xfrm>
            <a:off x="720000" y="1800000"/>
            <a:ext cx="10800000" cy="4351338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AMU Monument Grotesk" panose="020B0504040202060203" pitchFamily="34" charset="0"/>
              </a:defRPr>
            </a:lvl1pPr>
            <a:lvl2pPr>
              <a:defRPr>
                <a:latin typeface="AMU Monument Grotesk" panose="020B0504040202060203" pitchFamily="34" charset="0"/>
              </a:defRPr>
            </a:lvl2pPr>
            <a:lvl3pPr>
              <a:defRPr>
                <a:latin typeface="AMU Monument Grotesk" panose="020B0504040202060203" pitchFamily="34" charset="0"/>
              </a:defRPr>
            </a:lvl3pPr>
            <a:lvl4pPr>
              <a:defRPr>
                <a:latin typeface="AMU Monument Grotesk" panose="020B0504040202060203" pitchFamily="34" charset="0"/>
              </a:defRPr>
            </a:lvl4pPr>
            <a:lvl5pPr>
              <a:defRPr>
                <a:latin typeface="AMU Monument Grotesk" panose="020B0504040202060203" pitchFamily="34" charset="0"/>
              </a:defRPr>
            </a:lvl5pPr>
          </a:lstStyle>
          <a:p>
            <a:pPr lvl="0">
              <a:defRPr/>
            </a:pPr>
            <a:r>
              <a:rPr lang="fr-FR"/>
              <a:t>Cliquez pour modifier les styles du texte du masque</a:t>
            </a:r>
          </a:p>
          <a:p>
            <a:pPr lvl="1">
              <a:defRPr/>
            </a:pPr>
            <a:r>
              <a:rPr lang="fr-FR"/>
              <a:t>Deuxième niveau</a:t>
            </a:r>
          </a:p>
          <a:p>
            <a:pPr lvl="2">
              <a:defRPr/>
            </a:pPr>
            <a:r>
              <a:rPr lang="fr-FR"/>
              <a:t>Troisième niveau</a:t>
            </a:r>
          </a:p>
          <a:p>
            <a:pPr lvl="3">
              <a:defRPr/>
            </a:pPr>
            <a:r>
              <a:rPr lang="fr-FR"/>
              <a:t>Quatrième niveau</a:t>
            </a:r>
          </a:p>
          <a:p>
            <a:pPr lvl="4">
              <a:defRPr/>
            </a:pPr>
            <a:r>
              <a:rPr lang="fr-FR"/>
              <a:t>Cinquième niveau</a:t>
            </a:r>
            <a:endParaRPr dirty="0"/>
          </a:p>
        </p:txBody>
      </p:sp>
      <p:sp>
        <p:nvSpPr>
          <p:cNvPr id="4" name="Rectangle 3"/>
          <p:cNvSpPr/>
          <p:nvPr userDrawn="1"/>
        </p:nvSpPr>
        <p:spPr bwMode="auto">
          <a:xfrm>
            <a:off x="0" y="5527630"/>
            <a:ext cx="2414495" cy="1335741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fr-FR" sz="180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E806B85-C08A-4477-9CDF-58B8C69CFDB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fr-F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04c_Titre et contenu (vierge)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9" name="Titre 1">
            <a:extLst>
              <a:ext uri="{FF2B5EF4-FFF2-40B4-BE49-F238E27FC236}">
                <a16:creationId xmlns:a16="http://schemas.microsoft.com/office/drawing/2014/main" id="{91467579-6346-4CA8-D85C-3781892F727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720000" y="900000"/>
            <a:ext cx="10800000" cy="703098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AMU Monument Grotesk" panose="020B0504040202060203" pitchFamily="34" charset="0"/>
              </a:defRPr>
            </a:lvl1pPr>
          </a:lstStyle>
          <a:p>
            <a:pPr>
              <a:defRPr/>
            </a:pPr>
            <a:r>
              <a:rPr lang="fr-FR"/>
              <a:t>Modifiez le style du titre</a:t>
            </a:r>
            <a:endParaRPr dirty="0"/>
          </a:p>
        </p:txBody>
      </p:sp>
      <p:sp>
        <p:nvSpPr>
          <p:cNvPr id="10" name="Espace réservé du contenu 2">
            <a:extLst>
              <a:ext uri="{FF2B5EF4-FFF2-40B4-BE49-F238E27FC236}">
                <a16:creationId xmlns:a16="http://schemas.microsoft.com/office/drawing/2014/main" id="{0E6F0264-2AC1-648F-587A-8E3BEF65F4AB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720000" y="1800000"/>
            <a:ext cx="10800000" cy="4351338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AMU Monument Grotesk" panose="020B0504040202060203" pitchFamily="34" charset="0"/>
              </a:defRPr>
            </a:lvl1pPr>
            <a:lvl2pPr>
              <a:defRPr>
                <a:latin typeface="AMU Monument Grotesk" panose="020B0504040202060203" pitchFamily="34" charset="0"/>
              </a:defRPr>
            </a:lvl2pPr>
            <a:lvl3pPr>
              <a:defRPr>
                <a:latin typeface="AMU Monument Grotesk" panose="020B0504040202060203" pitchFamily="34" charset="0"/>
              </a:defRPr>
            </a:lvl3pPr>
            <a:lvl4pPr>
              <a:defRPr>
                <a:latin typeface="AMU Monument Grotesk" panose="020B0504040202060203" pitchFamily="34" charset="0"/>
              </a:defRPr>
            </a:lvl4pPr>
            <a:lvl5pPr>
              <a:defRPr>
                <a:latin typeface="AMU Monument Grotesk" panose="020B0504040202060203" pitchFamily="34" charset="0"/>
              </a:defRPr>
            </a:lvl5pPr>
          </a:lstStyle>
          <a:p>
            <a:pPr lvl="0">
              <a:defRPr/>
            </a:pPr>
            <a:r>
              <a:rPr lang="fr-FR"/>
              <a:t>Cliquez pour modifier les styles du texte du masque</a:t>
            </a:r>
          </a:p>
          <a:p>
            <a:pPr lvl="1">
              <a:defRPr/>
            </a:pPr>
            <a:r>
              <a:rPr lang="fr-FR"/>
              <a:t>Deuxième niveau</a:t>
            </a:r>
          </a:p>
          <a:p>
            <a:pPr lvl="2">
              <a:defRPr/>
            </a:pPr>
            <a:r>
              <a:rPr lang="fr-FR"/>
              <a:t>Troisième niveau</a:t>
            </a:r>
          </a:p>
          <a:p>
            <a:pPr lvl="3">
              <a:defRPr/>
            </a:pPr>
            <a:r>
              <a:rPr lang="fr-FR"/>
              <a:t>Quatrième niveau</a:t>
            </a:r>
          </a:p>
          <a:p>
            <a:pPr lvl="4">
              <a:defRPr/>
            </a:pPr>
            <a:r>
              <a:rPr lang="fr-FR"/>
              <a:t>Cinquième niveau</a:t>
            </a:r>
            <a:endParaRPr dirty="0"/>
          </a:p>
        </p:txBody>
      </p:sp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E9490818-AFC1-40DD-B7EE-47357F53DE0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039762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05a_Deux contenus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769101A6-43C9-4CE0-8D21-47E7BB41520E}"/>
              </a:ext>
            </a:extLst>
          </p:cNvPr>
          <p:cNvSpPr/>
          <p:nvPr userDrawn="1"/>
        </p:nvSpPr>
        <p:spPr bwMode="auto">
          <a:xfrm>
            <a:off x="8701754" y="5362949"/>
            <a:ext cx="3490246" cy="14950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fr-FR" sz="1800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BD6BE84A-239A-FA60-A1FF-71BAF972FB27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720000" y="900000"/>
            <a:ext cx="10800000" cy="703098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AMU Monument Grotesk" panose="020B0504040202060203" pitchFamily="34" charset="0"/>
              </a:defRPr>
            </a:lvl1pPr>
          </a:lstStyle>
          <a:p>
            <a:pPr>
              <a:defRPr/>
            </a:pPr>
            <a:r>
              <a:rPr lang="fr-FR"/>
              <a:t>Modifiez le style du titre</a:t>
            </a:r>
            <a:endParaRPr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7EDCCBC-D24F-40AE-B02B-99D701F07FF7}"/>
              </a:ext>
            </a:extLst>
          </p:cNvPr>
          <p:cNvSpPr/>
          <p:nvPr userDrawn="1"/>
        </p:nvSpPr>
        <p:spPr bwMode="auto">
          <a:xfrm>
            <a:off x="1" y="5362948"/>
            <a:ext cx="2263514" cy="149505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fr-FR" sz="1800"/>
          </a:p>
        </p:txBody>
      </p:sp>
      <p:sp>
        <p:nvSpPr>
          <p:cNvPr id="8" name="Espace réservé du texte 14">
            <a:extLst>
              <a:ext uri="{FF2B5EF4-FFF2-40B4-BE49-F238E27FC236}">
                <a16:creationId xmlns:a16="http://schemas.microsoft.com/office/drawing/2014/main" id="{C0C7721F-8498-4C2F-AF0A-37E41F8A8A8E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 bwMode="auto">
          <a:xfrm>
            <a:off x="720000" y="1896317"/>
            <a:ext cx="5141154" cy="317341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900" b="0" i="0">
                <a:latin typeface="AMU Monument Grotesk" panose="020B0504040202060203" pitchFamily="34" charset="0"/>
              </a:defRPr>
            </a:lvl1pPr>
          </a:lstStyle>
          <a:p>
            <a:pPr lvl="0"/>
            <a:r>
              <a:rPr lang="fr-FR" dirty="0"/>
              <a:t>Cliquez ici pour modifier le texte</a:t>
            </a:r>
          </a:p>
        </p:txBody>
      </p:sp>
      <p:sp>
        <p:nvSpPr>
          <p:cNvPr id="13" name="Espace réservé du texte 14">
            <a:extLst>
              <a:ext uri="{FF2B5EF4-FFF2-40B4-BE49-F238E27FC236}">
                <a16:creationId xmlns:a16="http://schemas.microsoft.com/office/drawing/2014/main" id="{B66F9A4B-DFA8-4176-9901-78B8C274472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 bwMode="auto">
          <a:xfrm>
            <a:off x="6096000" y="1896317"/>
            <a:ext cx="5424000" cy="317341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900" b="0" i="0">
                <a:latin typeface="AMU Monument Grotesk" panose="020B0504040202060203" pitchFamily="34" charset="0"/>
              </a:defRPr>
            </a:lvl1pPr>
          </a:lstStyle>
          <a:p>
            <a:pPr lvl="0"/>
            <a:r>
              <a:rPr lang="fr-FR" dirty="0"/>
              <a:t>Cliquez ici pour modifier le texte</a:t>
            </a:r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92D0F193-92D1-4048-91DF-D0A6643354F3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endParaRPr lang="fr-FR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5b_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5">
            <a:extLst>
              <a:ext uri="{FF2B5EF4-FFF2-40B4-BE49-F238E27FC236}">
                <a16:creationId xmlns:a16="http://schemas.microsoft.com/office/drawing/2014/main" id="{EF9A4183-7A07-A76A-E2F6-0AD329B67331}"/>
              </a:ext>
            </a:extLst>
          </p:cNvPr>
          <p:cNvSpPr txBox="1">
            <a:spLocks/>
          </p:cNvSpPr>
          <p:nvPr userDrawn="1"/>
        </p:nvSpPr>
        <p:spPr bwMode="auto">
          <a:xfrm>
            <a:off x="9311640" y="635634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>
              <a:defRPr sz="1050" b="0" i="0">
                <a:solidFill>
                  <a:schemeClr val="tx1">
                    <a:tint val="75000"/>
                  </a:schemeClr>
                </a:solidFill>
                <a:latin typeface="ABC Monument Grotesk Unlicensed" panose="020B0504040202060203" pitchFamily="34" charset="0"/>
                <a:ea typeface="+mn-ea"/>
                <a:cs typeface="+mn-cs"/>
              </a:defRPr>
            </a:lvl1pPr>
            <a:lvl2pPr marL="4572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A9AC6FA-B199-E84F-B1FB-68990996531A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C7C2C19-AF6F-01DF-C168-C319AA0758CC}"/>
              </a:ext>
            </a:extLst>
          </p:cNvPr>
          <p:cNvSpPr/>
          <p:nvPr userDrawn="1"/>
        </p:nvSpPr>
        <p:spPr bwMode="auto">
          <a:xfrm>
            <a:off x="5747657" y="-15874"/>
            <a:ext cx="6444343" cy="6873874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17" name="Titre 1">
            <a:extLst>
              <a:ext uri="{FF2B5EF4-FFF2-40B4-BE49-F238E27FC236}">
                <a16:creationId xmlns:a16="http://schemas.microsoft.com/office/drawing/2014/main" id="{F72BE205-95DB-E19F-473A-3415ADAB6C7F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95999" y="1026571"/>
            <a:ext cx="10525192" cy="703098"/>
          </a:xfrm>
        </p:spPr>
        <p:txBody>
          <a:bodyPr anchor="t" anchorCtr="0">
            <a:normAutofit/>
          </a:bodyPr>
          <a:lstStyle>
            <a:lvl1pPr>
              <a:defRPr sz="4400">
                <a:latin typeface="AMU Monument Grotesk" panose="020B0504040202060203" pitchFamily="34" charset="0"/>
              </a:defRPr>
            </a:lvl1pPr>
          </a:lstStyle>
          <a:p>
            <a:pPr>
              <a:defRPr/>
            </a:pPr>
            <a:r>
              <a:rPr lang="fr-FR"/>
              <a:t>Modifiez le style du titre</a:t>
            </a:r>
            <a:endParaRPr dirty="0"/>
          </a:p>
        </p:txBody>
      </p:sp>
      <p:sp>
        <p:nvSpPr>
          <p:cNvPr id="18" name="Espace réservé du texte 14">
            <a:extLst>
              <a:ext uri="{FF2B5EF4-FFF2-40B4-BE49-F238E27FC236}">
                <a16:creationId xmlns:a16="http://schemas.microsoft.com/office/drawing/2014/main" id="{B6E7680C-4A38-312B-6581-97548417CB5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 bwMode="auto">
          <a:xfrm>
            <a:off x="6098391" y="2520000"/>
            <a:ext cx="5122800" cy="317341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900" b="0" i="0">
                <a:latin typeface="AMU Monument Grotesk" panose="020B0504040202060203" pitchFamily="34" charset="0"/>
              </a:defRPr>
            </a:lvl1pPr>
          </a:lstStyle>
          <a:p>
            <a:pPr lvl="0"/>
            <a:r>
              <a:rPr lang="fr-FR" dirty="0"/>
              <a:t>Cliquez ici pour modifier le texte</a:t>
            </a:r>
          </a:p>
        </p:txBody>
      </p:sp>
      <p:sp>
        <p:nvSpPr>
          <p:cNvPr id="14" name="Espace réservé du numéro de diapositive 5">
            <a:extLst>
              <a:ext uri="{FF2B5EF4-FFF2-40B4-BE49-F238E27FC236}">
                <a16:creationId xmlns:a16="http://schemas.microsoft.com/office/drawing/2014/main" id="{08A1B153-665F-450A-BB9B-3C2E9EB54327}"/>
              </a:ext>
            </a:extLst>
          </p:cNvPr>
          <p:cNvSpPr txBox="1">
            <a:spLocks/>
          </p:cNvSpPr>
          <p:nvPr userDrawn="1"/>
        </p:nvSpPr>
        <p:spPr bwMode="auto">
          <a:xfrm>
            <a:off x="8874035" y="4359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>
              <a:defRPr sz="1050" b="0" i="0">
                <a:solidFill>
                  <a:schemeClr val="tx1">
                    <a:tint val="75000"/>
                  </a:schemeClr>
                </a:solidFill>
                <a:latin typeface="ABC Monument Grotesk Unlicensed" panose="020B0504040202060203" pitchFamily="34" charset="0"/>
                <a:ea typeface="+mn-ea"/>
                <a:cs typeface="+mn-cs"/>
              </a:defRPr>
            </a:lvl1pPr>
            <a:lvl2pPr marL="4572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A9AC6FA-B199-E84F-B1FB-68990996531A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9" name="Espace réservé du texte 14">
            <a:extLst>
              <a:ext uri="{FF2B5EF4-FFF2-40B4-BE49-F238E27FC236}">
                <a16:creationId xmlns:a16="http://schemas.microsoft.com/office/drawing/2014/main" id="{3997AD73-B12A-4EFB-A535-E864238BA0D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 bwMode="auto">
          <a:xfrm>
            <a:off x="696000" y="2520000"/>
            <a:ext cx="4901135" cy="317341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900" b="0" i="0">
                <a:latin typeface="AMU Monument Grotesk" panose="020B0504040202060203" pitchFamily="34" charset="0"/>
              </a:defRPr>
            </a:lvl1pPr>
          </a:lstStyle>
          <a:p>
            <a:pPr lvl="0"/>
            <a:r>
              <a:rPr lang="fr-FR" dirty="0"/>
              <a:t>Cliquez ici pour modifier le texte</a:t>
            </a:r>
          </a:p>
        </p:txBody>
      </p:sp>
      <p:cxnSp>
        <p:nvCxnSpPr>
          <p:cNvPr id="2" name="Connecteur droit 1">
            <a:extLst>
              <a:ext uri="{FF2B5EF4-FFF2-40B4-BE49-F238E27FC236}">
                <a16:creationId xmlns:a16="http://schemas.microsoft.com/office/drawing/2014/main" id="{61191DCA-496C-6892-C417-3B2F958530E3}"/>
              </a:ext>
            </a:extLst>
          </p:cNvPr>
          <p:cNvCxnSpPr>
            <a:cxnSpLocks/>
          </p:cNvCxnSpPr>
          <p:nvPr userDrawn="1"/>
        </p:nvCxnSpPr>
        <p:spPr bwMode="auto">
          <a:xfrm>
            <a:off x="696000" y="720000"/>
            <a:ext cx="10800000" cy="0"/>
          </a:xfrm>
          <a:prstGeom prst="line">
            <a:avLst/>
          </a:prstGeom>
          <a:ln w="9525">
            <a:solidFill>
              <a:schemeClr val="tx1"/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4B1C7B36-66D6-4BC8-A5FB-4D7819E884D4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848321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sv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720000" y="864000"/>
            <a:ext cx="10804450" cy="132563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pPr>
              <a:defRPr/>
            </a:pP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720001" y="2310505"/>
            <a:ext cx="10799999" cy="4044546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>
              <a:defRPr/>
            </a:pPr>
            <a:r>
              <a:rPr lang="fr-FR" dirty="0"/>
              <a:t>Cliquez pour modifier les styles du texte du masque</a:t>
            </a:r>
            <a:endParaRPr dirty="0"/>
          </a:p>
          <a:p>
            <a:pPr lvl="1">
              <a:defRPr/>
            </a:pPr>
            <a:r>
              <a:rPr lang="fr-FR" dirty="0"/>
              <a:t>Deuxième niveau</a:t>
            </a:r>
            <a:endParaRPr dirty="0"/>
          </a:p>
          <a:p>
            <a:pPr lvl="2">
              <a:defRPr/>
            </a:pPr>
            <a:r>
              <a:rPr lang="fr-FR" dirty="0"/>
              <a:t>Troisième niveau</a:t>
            </a:r>
            <a:endParaRPr dirty="0"/>
          </a:p>
          <a:p>
            <a:pPr lvl="3">
              <a:defRPr/>
            </a:pPr>
            <a:r>
              <a:rPr lang="fr-FR" dirty="0"/>
              <a:t>Quatrième niveau</a:t>
            </a:r>
            <a:endParaRPr dirty="0"/>
          </a:p>
          <a:p>
            <a:pPr lvl="4">
              <a:defRPr/>
            </a:pPr>
            <a:r>
              <a:rPr lang="fr-FR" dirty="0"/>
              <a:t>Cinquième niveau</a:t>
            </a:r>
            <a:endParaRPr dirty="0"/>
          </a:p>
        </p:txBody>
      </p:sp>
      <p:cxnSp>
        <p:nvCxnSpPr>
          <p:cNvPr id="7" name="Connecteur droit 6">
            <a:extLst>
              <a:ext uri="{FF2B5EF4-FFF2-40B4-BE49-F238E27FC236}">
                <a16:creationId xmlns:a16="http://schemas.microsoft.com/office/drawing/2014/main" id="{082EB67D-A61B-92FB-55B1-4BFC264B0829}"/>
              </a:ext>
            </a:extLst>
          </p:cNvPr>
          <p:cNvCxnSpPr>
            <a:cxnSpLocks/>
          </p:cNvCxnSpPr>
          <p:nvPr/>
        </p:nvCxnSpPr>
        <p:spPr bwMode="auto">
          <a:xfrm>
            <a:off x="720000" y="720000"/>
            <a:ext cx="10800000" cy="0"/>
          </a:xfrm>
          <a:prstGeom prst="line">
            <a:avLst/>
          </a:prstGeom>
          <a:ln w="9525">
            <a:solidFill>
              <a:schemeClr val="tx1"/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8" name="Image 7">
            <a:extLst>
              <a:ext uri="{FF2B5EF4-FFF2-40B4-BE49-F238E27FC236}">
                <a16:creationId xmlns:a16="http://schemas.microsoft.com/office/drawing/2014/main" id="{E9F5A723-0622-4873-03E7-7DF776C0E430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18"/>
              </a:ext>
            </a:extLst>
          </a:blip>
          <a:srcRect/>
          <a:stretch/>
        </p:blipFill>
        <p:spPr bwMode="auto">
          <a:xfrm>
            <a:off x="865882" y="180000"/>
            <a:ext cx="918001" cy="396000"/>
          </a:xfrm>
          <a:prstGeom prst="rect">
            <a:avLst/>
          </a:prstGeom>
        </p:spPr>
      </p:pic>
      <p:sp>
        <p:nvSpPr>
          <p:cNvPr id="9" name="Espace réservé du numéro de diapositive 5">
            <a:extLst>
              <a:ext uri="{FF2B5EF4-FFF2-40B4-BE49-F238E27FC236}">
                <a16:creationId xmlns:a16="http://schemas.microsoft.com/office/drawing/2014/main" id="{6DB214E2-F7C0-AB42-1D0D-681DBB1E85AE}"/>
              </a:ext>
            </a:extLst>
          </p:cNvPr>
          <p:cNvSpPr txBox="1">
            <a:spLocks/>
          </p:cNvSpPr>
          <p:nvPr/>
        </p:nvSpPr>
        <p:spPr bwMode="auto">
          <a:xfrm>
            <a:off x="8731106" y="378000"/>
            <a:ext cx="274320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r" defTabSz="457200">
              <a:defRPr sz="1050" b="0" i="0">
                <a:solidFill>
                  <a:schemeClr val="tx1">
                    <a:tint val="75000"/>
                  </a:schemeClr>
                </a:solidFill>
                <a:latin typeface="ABC Monument Grotesk Unlicensed" panose="020B0504040202060203" pitchFamily="34" charset="0"/>
                <a:ea typeface="+mn-ea"/>
                <a:cs typeface="+mn-cs"/>
              </a:defRPr>
            </a:lvl1pPr>
            <a:lvl2pPr marL="4572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A9AC6FA-B199-E84F-B1FB-68990996531A}" type="slidenum">
              <a:rPr lang="fr-FR" smtClean="0">
                <a:solidFill>
                  <a:schemeClr val="bg1">
                    <a:lumMod val="75000"/>
                  </a:schemeClr>
                </a:solidFill>
                <a:latin typeface="+mn-lt"/>
              </a:rPr>
              <a:pPr/>
              <a:t>‹N°›</a:t>
            </a:fld>
            <a:endParaRPr lang="fr-FR" dirty="0">
              <a:solidFill>
                <a:schemeClr val="bg1">
                  <a:lumMod val="75000"/>
                </a:schemeClr>
              </a:solidFill>
              <a:latin typeface="+mn-lt"/>
            </a:endParaRPr>
          </a:p>
        </p:txBody>
      </p:sp>
      <p:cxnSp>
        <p:nvCxnSpPr>
          <p:cNvPr id="4" name="Connecteur droit 3">
            <a:extLst>
              <a:ext uri="{FF2B5EF4-FFF2-40B4-BE49-F238E27FC236}">
                <a16:creationId xmlns:a16="http://schemas.microsoft.com/office/drawing/2014/main" id="{A05BF105-C9BD-C109-5B62-FB3E5D6AA8D0}"/>
              </a:ext>
            </a:extLst>
          </p:cNvPr>
          <p:cNvCxnSpPr>
            <a:cxnSpLocks/>
          </p:cNvCxnSpPr>
          <p:nvPr userDrawn="1"/>
        </p:nvCxnSpPr>
        <p:spPr bwMode="auto">
          <a:xfrm>
            <a:off x="720000" y="720000"/>
            <a:ext cx="10800000" cy="0"/>
          </a:xfrm>
          <a:prstGeom prst="line">
            <a:avLst/>
          </a:prstGeom>
          <a:ln w="9525">
            <a:solidFill>
              <a:schemeClr val="tx1"/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Espace réservé du pied de page 9">
            <a:extLst>
              <a:ext uri="{FF2B5EF4-FFF2-40B4-BE49-F238E27FC236}">
                <a16:creationId xmlns:a16="http://schemas.microsoft.com/office/drawing/2014/main" id="{64A9837E-37AD-4ED4-89AE-2DCD4261F70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62600" y="6475926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4911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2" r:id="rId2"/>
    <p:sldLayoutId id="2147483674" r:id="rId3"/>
    <p:sldLayoutId id="2147483667" r:id="rId4"/>
    <p:sldLayoutId id="2147483673" r:id="rId5"/>
    <p:sldLayoutId id="2147483652" r:id="rId6"/>
    <p:sldLayoutId id="2147483670" r:id="rId7"/>
    <p:sldLayoutId id="2147483649" r:id="rId8"/>
    <p:sldLayoutId id="2147483679" r:id="rId9"/>
    <p:sldLayoutId id="2147483655" r:id="rId10"/>
    <p:sldLayoutId id="2147483656" r:id="rId11"/>
    <p:sldLayoutId id="2147483677" r:id="rId12"/>
    <p:sldLayoutId id="2147483666" r:id="rId13"/>
    <p:sldLayoutId id="2147483675" r:id="rId14"/>
    <p:sldLayoutId id="2147483678" r:id="rId15"/>
    <p:sldLayoutId id="2147483662" r:id="rId16"/>
  </p:sldLayoutIdLst>
  <p:hf hdr="0" dt="0"/>
  <p:txStyles>
    <p:titleStyle>
      <a:lvl1pPr algn="l" defTabSz="914400" eaLnBrk="1" hangingPunct="1">
        <a:lnSpc>
          <a:spcPct val="90000"/>
        </a:lnSpc>
        <a:spcBef>
          <a:spcPts val="0"/>
        </a:spcBef>
        <a:buNone/>
        <a:defRPr sz="4400" b="0" i="0">
          <a:solidFill>
            <a:schemeClr val="tx1"/>
          </a:solidFill>
          <a:latin typeface="AMU Monument Grotesk" panose="020B0504040202060203" pitchFamily="34" charset="0"/>
          <a:ea typeface="+mj-ea"/>
          <a:cs typeface="+mj-cs"/>
        </a:defRPr>
      </a:lvl1pPr>
    </p:titleStyle>
    <p:bodyStyle>
      <a:lvl1pPr marL="228600" indent="-228600" algn="l" defTabSz="914400" eaLnBrk="1" hangingPunct="1">
        <a:lnSpc>
          <a:spcPct val="90000"/>
        </a:lnSpc>
        <a:spcBef>
          <a:spcPts val="1000"/>
        </a:spcBef>
        <a:buFont typeface="Arial"/>
        <a:buChar char="•"/>
        <a:defRPr sz="2800" b="0" i="0">
          <a:solidFill>
            <a:schemeClr val="tx1"/>
          </a:solidFill>
          <a:latin typeface="AMU Monument Grotesk" panose="020B0504040202060203" pitchFamily="34" charset="0"/>
          <a:ea typeface="+mn-ea"/>
          <a:cs typeface="+mn-cs"/>
        </a:defRPr>
      </a:lvl1pPr>
      <a:lvl2pPr marL="685800" indent="-228600" algn="l" defTabSz="914400" eaLnBrk="1" hangingPunct="1">
        <a:lnSpc>
          <a:spcPct val="90000"/>
        </a:lnSpc>
        <a:spcBef>
          <a:spcPts val="500"/>
        </a:spcBef>
        <a:buFont typeface="Arial"/>
        <a:buChar char="•"/>
        <a:defRPr sz="2400" b="0" i="0">
          <a:solidFill>
            <a:schemeClr val="tx1"/>
          </a:solidFill>
          <a:latin typeface="AMU Monument Grotesk" panose="020B0504040202060203" pitchFamily="34" charset="0"/>
          <a:ea typeface="+mn-ea"/>
          <a:cs typeface="+mn-cs"/>
        </a:defRPr>
      </a:lvl2pPr>
      <a:lvl3pPr marL="1143000" indent="-228600" algn="l" defTabSz="914400" eaLnBrk="1" hangingPunct="1">
        <a:lnSpc>
          <a:spcPct val="90000"/>
        </a:lnSpc>
        <a:spcBef>
          <a:spcPts val="500"/>
        </a:spcBef>
        <a:buFont typeface="Arial"/>
        <a:buChar char="•"/>
        <a:defRPr sz="2000" b="0" i="0">
          <a:solidFill>
            <a:schemeClr val="tx1"/>
          </a:solidFill>
          <a:latin typeface="AMU Monument Grotesk" panose="020B0504040202060203" pitchFamily="34" charset="0"/>
          <a:ea typeface="+mn-ea"/>
          <a:cs typeface="+mn-cs"/>
        </a:defRPr>
      </a:lvl3pPr>
      <a:lvl4pPr marL="1600200" indent="-228600" algn="l" defTabSz="914400" eaLnBrk="1" hangingPunct="1">
        <a:lnSpc>
          <a:spcPct val="90000"/>
        </a:lnSpc>
        <a:spcBef>
          <a:spcPts val="500"/>
        </a:spcBef>
        <a:buFont typeface="Arial"/>
        <a:buChar char="•"/>
        <a:defRPr sz="1800" b="0" i="0">
          <a:solidFill>
            <a:schemeClr val="tx1"/>
          </a:solidFill>
          <a:latin typeface="AMU Monument Grotesk" panose="020B0504040202060203" pitchFamily="34" charset="0"/>
          <a:ea typeface="+mn-ea"/>
          <a:cs typeface="+mn-cs"/>
        </a:defRPr>
      </a:lvl4pPr>
      <a:lvl5pPr marL="2057400" indent="-228600" algn="l" defTabSz="914400" eaLnBrk="1" hangingPunct="1">
        <a:lnSpc>
          <a:spcPct val="90000"/>
        </a:lnSpc>
        <a:spcBef>
          <a:spcPts val="500"/>
        </a:spcBef>
        <a:buFont typeface="Arial"/>
        <a:buChar char="•"/>
        <a:defRPr sz="1800" b="0" i="0">
          <a:solidFill>
            <a:schemeClr val="tx1"/>
          </a:solidFill>
          <a:latin typeface="AMU Monument Grotesk" panose="020B0504040202060203" pitchFamily="34" charset="0"/>
          <a:ea typeface="+mn-ea"/>
          <a:cs typeface="+mn-cs"/>
        </a:defRPr>
      </a:lvl5pPr>
      <a:lvl6pPr marL="2514600" indent="-228600" algn="l" defTabSz="914400" eaLnBrk="1" hangingPunct="1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eaLnBrk="1" hangingPunct="1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eaLnBrk="1" hangingPunct="1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eaLnBrk="1" hangingPunct="1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eaLnBrk="1" hangingPunct="1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eaLnBrk="1" hangingPunct="1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eaLnBrk="1" hangingPunct="1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eaLnBrk="1" hangingPunct="1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eaLnBrk="1" hangingPunct="1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eaLnBrk="1" hangingPunct="1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eaLnBrk="1" hangingPunct="1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eaLnBrk="1" hangingPunct="1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eaLnBrk="1" hangingPunct="1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9C62484-C4F6-4381-9592-D5E7D18247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fr-FR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Calendrier des soutenances - Trêve estivale 2026</a:t>
            </a:r>
            <a:br>
              <a:rPr lang="fr-FR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b="1" dirty="0">
                <a:latin typeface="Arial" panose="020B0604020202020204" pitchFamily="34" charset="0"/>
                <a:cs typeface="Arial" panose="020B0604020202020204" pitchFamily="34" charset="0"/>
              </a:rPr>
              <a:t>consignes pour les doctorants souhaitant soutenir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DD2AE376-1DED-EC6F-7AE5-6B2284873B56}"/>
              </a:ext>
            </a:extLst>
          </p:cNvPr>
          <p:cNvSpPr txBox="1"/>
          <p:nvPr/>
        </p:nvSpPr>
        <p:spPr>
          <a:xfrm>
            <a:off x="857573" y="2515406"/>
            <a:ext cx="10476854" cy="286232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lvl="1" algn="ctr"/>
            <a:endParaRPr lang="fr-FR" b="1" i="1" dirty="0">
              <a:solidFill>
                <a:srgbClr val="00B050"/>
              </a:solidFill>
            </a:endParaRPr>
          </a:p>
          <a:p>
            <a:r>
              <a:rPr lang="fr-FR" dirty="0"/>
              <a:t>Vous trouverez ci-dessous le tableau récapitulatif des dates de soutenance, printemps-été. Merci de vous y référer pour organiser vos démarches de demandes de soutenance.</a:t>
            </a:r>
          </a:p>
          <a:p>
            <a:endParaRPr lang="fr-FR" dirty="0"/>
          </a:p>
          <a:p>
            <a:r>
              <a:rPr lang="fr-FR" dirty="0"/>
              <a:t>⚠️ </a:t>
            </a:r>
            <a:r>
              <a:rPr lang="fr-FR" b="1" dirty="0"/>
              <a:t>Attention : en raison de la fermeture administrative des services</a:t>
            </a:r>
            <a:r>
              <a:rPr lang="fr-FR" dirty="0"/>
              <a:t>, pendant la  période </a:t>
            </a:r>
            <a:r>
              <a:rPr lang="fr-FR" b="1" i="1" dirty="0">
                <a:solidFill>
                  <a:srgbClr val="00B050"/>
                </a:solidFill>
              </a:rPr>
              <a:t>du 25 juillet au 23 août, aucun</a:t>
            </a:r>
            <a:r>
              <a:rPr lang="fr-FR" b="1" i="1" dirty="0">
                <a:solidFill>
                  <a:srgbClr val="FF0000"/>
                </a:solidFill>
              </a:rPr>
              <a:t> </a:t>
            </a:r>
            <a:r>
              <a:rPr lang="fr-FR" dirty="0"/>
              <a:t>traitement administratif de vos demandes de soutenance ne pourra être assuré. Veuillez prendre vos dispositions en conséquence.</a:t>
            </a:r>
          </a:p>
          <a:p>
            <a:pPr lvl="1" algn="ctr"/>
            <a:endParaRPr lang="fr-FR" b="1" i="1" dirty="0">
              <a:solidFill>
                <a:srgbClr val="00B050"/>
              </a:solidFill>
            </a:endParaRPr>
          </a:p>
          <a:p>
            <a:pPr lvl="1" algn="ctr"/>
            <a:endParaRPr lang="fr-FR" i="1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918128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7E83D7-FFA1-8795-42FF-8C21290AFF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0EE95FD-8660-ACB7-351D-2C3A06AC7C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457" y="5608406"/>
            <a:ext cx="10515600" cy="1043405"/>
          </a:xfrm>
        </p:spPr>
        <p:txBody>
          <a:bodyPr>
            <a:normAutofit fontScale="90000"/>
          </a:bodyPr>
          <a:lstStyle/>
          <a:p>
            <a:pPr algn="ctr"/>
            <a:r>
              <a:rPr lang="fr-FR" sz="270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Pour les soutenances prévues entre le </a:t>
            </a:r>
            <a:r>
              <a:rPr lang="fr-FR" sz="27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24 août et le 7 septembre 2026</a:t>
            </a:r>
            <a:r>
              <a:rPr lang="fr-FR" sz="270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br>
              <a:rPr lang="fr-FR" sz="270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sz="270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date limite de retour des rapports des rapporteurs </a:t>
            </a:r>
            <a:br>
              <a:rPr lang="fr-FR" sz="270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sz="270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 le </a:t>
            </a:r>
            <a:r>
              <a:rPr lang="fr-FR" sz="27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 juillet 2026 </a:t>
            </a:r>
            <a:r>
              <a:rPr lang="fr-FR" sz="270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 plus tard.</a:t>
            </a:r>
            <a:br>
              <a:rPr lang="fr-FR" sz="36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fr-FR" dirty="0"/>
          </a:p>
        </p:txBody>
      </p:sp>
      <p:graphicFrame>
        <p:nvGraphicFramePr>
          <p:cNvPr id="3" name="Tableau 2">
            <a:extLst>
              <a:ext uri="{FF2B5EF4-FFF2-40B4-BE49-F238E27FC236}">
                <a16:creationId xmlns:a16="http://schemas.microsoft.com/office/drawing/2014/main" id="{A3DF3C92-1FDE-4D47-5B39-0203A273D9A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2401113"/>
              </p:ext>
            </p:extLst>
          </p:nvPr>
        </p:nvGraphicFramePr>
        <p:xfrm>
          <a:off x="768457" y="2386279"/>
          <a:ext cx="10515600" cy="29260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893720">
                  <a:extLst>
                    <a:ext uri="{9D8B030D-6E8A-4147-A177-3AD203B41FA5}">
                      <a16:colId xmlns:a16="http://schemas.microsoft.com/office/drawing/2014/main" val="3018789137"/>
                    </a:ext>
                  </a:extLst>
                </a:gridCol>
                <a:gridCol w="1611480">
                  <a:extLst>
                    <a:ext uri="{9D8B030D-6E8A-4147-A177-3AD203B41FA5}">
                      <a16:colId xmlns:a16="http://schemas.microsoft.com/office/drawing/2014/main" val="558163909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2742949702"/>
                    </a:ext>
                  </a:extLst>
                </a:gridCol>
                <a:gridCol w="1578310">
                  <a:extLst>
                    <a:ext uri="{9D8B030D-6E8A-4147-A177-3AD203B41FA5}">
                      <a16:colId xmlns:a16="http://schemas.microsoft.com/office/drawing/2014/main" val="1467074314"/>
                    </a:ext>
                  </a:extLst>
                </a:gridCol>
                <a:gridCol w="1782501">
                  <a:extLst>
                    <a:ext uri="{9D8B030D-6E8A-4147-A177-3AD203B41FA5}">
                      <a16:colId xmlns:a16="http://schemas.microsoft.com/office/drawing/2014/main" val="3389561659"/>
                    </a:ext>
                  </a:extLst>
                </a:gridCol>
                <a:gridCol w="1896989">
                  <a:extLst>
                    <a:ext uri="{9D8B030D-6E8A-4147-A177-3AD203B41FA5}">
                      <a16:colId xmlns:a16="http://schemas.microsoft.com/office/drawing/2014/main" val="1605908581"/>
                    </a:ext>
                  </a:extLst>
                </a:gridCol>
              </a:tblGrid>
              <a:tr h="773718">
                <a:tc>
                  <a:txBody>
                    <a:bodyPr/>
                    <a:lstStyle/>
                    <a:p>
                      <a:pPr marL="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Date de dépôt de la </a:t>
                      </a:r>
                      <a:r>
                        <a:rPr lang="fr-FR" sz="1800" dirty="0">
                          <a:solidFill>
                            <a:srgbClr val="00B050"/>
                          </a:solidFill>
                        </a:rPr>
                        <a:t>demande de soutenance dans ADUM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jusqu’au </a:t>
                      </a:r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29 mai 2026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du 30 mai </a:t>
                      </a:r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au 14 juillet 2026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du 15 </a:t>
                      </a:r>
                      <a:r>
                        <a:rPr lang="fr-FR" sz="180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juillet </a:t>
                      </a:r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>
                          <a:solidFill>
                            <a:srgbClr val="00B050"/>
                          </a:solidFill>
                        </a:rPr>
                        <a:t>au </a:t>
                      </a:r>
                      <a:r>
                        <a:rPr lang="fr-FR" sz="1800" dirty="0">
                          <a:solidFill>
                            <a:srgbClr val="00B050"/>
                          </a:solidFill>
                        </a:rPr>
                        <a:t>24 juillet </a:t>
                      </a:r>
                      <a:r>
                        <a:rPr lang="fr-FR" sz="1800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2026 </a:t>
                      </a:r>
                      <a:endParaRPr lang="fr-FR" sz="18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dirty="0">
                          <a:solidFill>
                            <a:srgbClr val="00B050"/>
                          </a:solidFill>
                        </a:rPr>
                        <a:t>Entre le 25 juillet et le 23 août 2026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dirty="0">
                          <a:solidFill>
                            <a:srgbClr val="002060"/>
                          </a:solidFill>
                        </a:rPr>
                        <a:t>À partir </a:t>
                      </a:r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dirty="0">
                          <a:solidFill>
                            <a:srgbClr val="00B050"/>
                          </a:solidFill>
                        </a:rPr>
                        <a:t>du 24 août 2026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07602074"/>
                  </a:ext>
                </a:extLst>
              </a:tr>
              <a:tr h="1354464">
                <a:tc>
                  <a:txBody>
                    <a:bodyPr/>
                    <a:lstStyle/>
                    <a:p>
                      <a:r>
                        <a:rPr lang="fr-FR" sz="1800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Disponibilité de la </a:t>
                      </a:r>
                    </a:p>
                    <a:p>
                      <a:r>
                        <a:rPr lang="fr-FR" sz="1800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date de </a:t>
                      </a:r>
                      <a:r>
                        <a:rPr lang="fr-FR" sz="1800" dirty="0">
                          <a:solidFill>
                            <a:srgbClr val="1C63DE"/>
                          </a:solidFill>
                        </a:rPr>
                        <a:t>soutenance dans ADUM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Possibilité de soutenir jusqu’au </a:t>
                      </a:r>
                    </a:p>
                    <a:p>
                      <a:pPr algn="ctr"/>
                      <a:r>
                        <a:rPr lang="fr-FR" sz="1800" b="1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24 juillet</a:t>
                      </a:r>
                    </a:p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 Possibilité de soutenir à </a:t>
                      </a:r>
                    </a:p>
                    <a:p>
                      <a:pPr algn="ctr"/>
                      <a:r>
                        <a:rPr lang="fr-FR" sz="1800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partir du</a:t>
                      </a:r>
                    </a:p>
                    <a:p>
                      <a:pPr algn="ctr"/>
                      <a:r>
                        <a:rPr lang="fr-FR" sz="1800" b="1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8 septembre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Possibilité de soutenir à partir du </a:t>
                      </a:r>
                    </a:p>
                    <a:p>
                      <a:pPr algn="ctr"/>
                      <a:r>
                        <a:rPr lang="fr-FR" sz="1800" b="1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 19 octobre</a:t>
                      </a:r>
                    </a:p>
                    <a:p>
                      <a:pPr algn="ctr"/>
                      <a:endParaRPr lang="fr-FR" sz="1800" b="1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1" dirty="0">
                          <a:solidFill>
                            <a:srgbClr val="0070C0"/>
                          </a:solidFill>
                        </a:rPr>
                        <a:t>AUCUNE DEMANDE TRAITÉE</a:t>
                      </a:r>
                    </a:p>
                    <a:p>
                      <a:pPr algn="ctr"/>
                      <a:r>
                        <a:rPr lang="fr-FR" sz="1800" b="1" dirty="0">
                          <a:solidFill>
                            <a:srgbClr val="0070C0"/>
                          </a:solidFill>
                        </a:rPr>
                        <a:t>Les soutenances ne pourront pas avoir lieu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1" dirty="0">
                          <a:solidFill>
                            <a:srgbClr val="002060"/>
                          </a:solidFill>
                        </a:rPr>
                        <a:t>Possibilité de soutenir à partir du 19 octobre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63270834"/>
                  </a:ext>
                </a:extLst>
              </a:tr>
            </a:tbl>
          </a:graphicData>
        </a:graphic>
      </p:graphicFrame>
      <p:sp>
        <p:nvSpPr>
          <p:cNvPr id="4" name="Titre 1">
            <a:extLst>
              <a:ext uri="{FF2B5EF4-FFF2-40B4-BE49-F238E27FC236}">
                <a16:creationId xmlns:a16="http://schemas.microsoft.com/office/drawing/2014/main" id="{50317A11-C028-F44A-1E50-A71F4158AAE4}"/>
              </a:ext>
            </a:extLst>
          </p:cNvPr>
          <p:cNvSpPr txBox="1">
            <a:spLocks/>
          </p:cNvSpPr>
          <p:nvPr/>
        </p:nvSpPr>
        <p:spPr bwMode="auto">
          <a:xfrm>
            <a:off x="920857" y="1099160"/>
            <a:ext cx="10515600" cy="837636"/>
          </a:xfrm>
          <a:prstGeom prst="rect">
            <a:avLst/>
          </a:prstGeom>
          <a:noFill/>
        </p:spPr>
        <p:txBody>
          <a:bodyPr vert="horz" lIns="0" tIns="0" rIns="0" bIns="0" rtlCol="0" anchor="t" anchorCtr="0">
            <a:normAutofit fontScale="67500" lnSpcReduction="20000"/>
          </a:bodyPr>
          <a:lstStyle>
            <a:lvl1pPr algn="l" defTabSz="914400" eaLnBrk="1" hangingPunct="1">
              <a:lnSpc>
                <a:spcPct val="90000"/>
              </a:lnSpc>
              <a:spcBef>
                <a:spcPts val="0"/>
              </a:spcBef>
              <a:buNone/>
              <a:defRPr sz="3600" b="0" i="0">
                <a:solidFill>
                  <a:schemeClr val="tx1"/>
                </a:solidFill>
                <a:latin typeface="AMU Monument Grotesk" panose="020B0504040202060203" pitchFamily="34" charset="0"/>
                <a:ea typeface="+mj-ea"/>
                <a:cs typeface="+mj-cs"/>
              </a:defRPr>
            </a:lvl1pPr>
          </a:lstStyle>
          <a:p>
            <a:pPr algn="ctr"/>
            <a:r>
              <a:rPr lang="fr-FR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Calendrier des dépôts </a:t>
            </a:r>
            <a:r>
              <a:rPr lang="fr-FR" b="1" dirty="0">
                <a:latin typeface="Arial" panose="020B0604020202020204" pitchFamily="34" charset="0"/>
                <a:cs typeface="Arial" panose="020B0604020202020204" pitchFamily="34" charset="0"/>
              </a:rPr>
              <a:t>de demande de soutenance - </a:t>
            </a:r>
            <a:r>
              <a:rPr lang="fr-FR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Printemps été 2026</a:t>
            </a:r>
            <a:br>
              <a:rPr lang="fr-FR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987663427"/>
      </p:ext>
    </p:extLst>
  </p:cSld>
  <p:clrMapOvr>
    <a:masterClrMapping/>
  </p:clrMapOvr>
</p:sld>
</file>

<file path=ppt/theme/theme1.xml><?xml version="1.0" encoding="utf-8"?>
<a:theme xmlns:a="http://schemas.openxmlformats.org/drawingml/2006/main" name="Theme_amU-institutionnel_1">
  <a:themeElements>
    <a:clrScheme name="couleurs amU institutionnel">
      <a:dk1>
        <a:srgbClr val="000000"/>
      </a:dk1>
      <a:lt1>
        <a:srgbClr val="FFFFFF"/>
      </a:lt1>
      <a:dk2>
        <a:srgbClr val="1E62DC"/>
      </a:dk2>
      <a:lt2>
        <a:srgbClr val="FFFE85"/>
      </a:lt2>
      <a:accent1>
        <a:srgbClr val="00008E"/>
      </a:accent1>
      <a:accent2>
        <a:srgbClr val="FFFFBF"/>
      </a:accent2>
      <a:accent3>
        <a:srgbClr val="990000"/>
      </a:accent3>
      <a:accent4>
        <a:srgbClr val="FFD4CC"/>
      </a:accent4>
      <a:accent5>
        <a:srgbClr val="DCCBFE"/>
      </a:accent5>
      <a:accent6>
        <a:srgbClr val="640097"/>
      </a:accent6>
      <a:hlink>
        <a:srgbClr val="1E63DD"/>
      </a:hlink>
      <a:folHlink>
        <a:srgbClr val="980000"/>
      </a:folHlink>
    </a:clrScheme>
    <a:fontScheme name="Police amU">
      <a:majorFont>
        <a:latin typeface="AMU Monument Grotesk Medium"/>
        <a:ea typeface="Arial"/>
        <a:cs typeface="Arial"/>
      </a:majorFont>
      <a:minorFont>
        <a:latin typeface="AMU Monument Grotesk"/>
        <a:ea typeface="Arial"/>
        <a:cs typeface="Arial"/>
      </a:minorFont>
    </a:fontScheme>
    <a:fmtScheme name="Office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 bwMode="auto"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modele_PPT_amU_16-9" id="{73042067-D010-904E-BC69-08D18FDF1880}" vid="{D91FB86A-4868-1645-96B5-4CD0FB48D18D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modele_PPT_amU_16-9</Template>
  <TotalTime>263</TotalTime>
  <Words>223</Words>
  <Application>Microsoft Macintosh PowerPoint</Application>
  <DocSecurity>0</DocSecurity>
  <PresentationFormat>Grand écran</PresentationFormat>
  <Paragraphs>30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7" baseType="lpstr">
      <vt:lpstr>AMU Monument Grotesk</vt:lpstr>
      <vt:lpstr>AMU Monument Grotesk Medium</vt:lpstr>
      <vt:lpstr>Arial</vt:lpstr>
      <vt:lpstr>Calibri</vt:lpstr>
      <vt:lpstr>Theme_amU-institutionnel_1</vt:lpstr>
      <vt:lpstr>Calendrier des soutenances - Trêve estivale 2026 consignes pour les doctorants souhaitant soutenir</vt:lpstr>
      <vt:lpstr>Pour les soutenances prévues entre le 24 août et le 7 septembre 2026,  la date limite de retour des rapports des rapporteurs  est le 3 juillet 2026 au plus tard. 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Disposition 01a Slide Titre sans image</dc:title>
  <dc:subject/>
  <dc:creator>GARKUN Kateryna</dc:creator>
  <cp:keywords/>
  <dc:description/>
  <cp:lastModifiedBy>MAURIC Natacha</cp:lastModifiedBy>
  <cp:revision>33</cp:revision>
  <cp:lastPrinted>2025-03-26T16:26:40Z</cp:lastPrinted>
  <dcterms:created xsi:type="dcterms:W3CDTF">2025-03-26T16:15:32Z</dcterms:created>
  <dcterms:modified xsi:type="dcterms:W3CDTF">2026-03-16T20:36:27Z</dcterms:modified>
  <cp:category/>
  <dc:identifier/>
  <cp:contentStatus/>
  <dc:language/>
  <cp:version/>
</cp:coreProperties>
</file>